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40"/>
  </p:notesMasterIdLst>
  <p:handoutMasterIdLst>
    <p:handoutMasterId r:id="rId41"/>
  </p:handoutMasterIdLst>
  <p:sldIdLst>
    <p:sldId id="256" r:id="rId2"/>
    <p:sldId id="297" r:id="rId3"/>
    <p:sldId id="258" r:id="rId4"/>
    <p:sldId id="360" r:id="rId5"/>
    <p:sldId id="257" r:id="rId6"/>
    <p:sldId id="348" r:id="rId7"/>
    <p:sldId id="299" r:id="rId8"/>
    <p:sldId id="300" r:id="rId9"/>
    <p:sldId id="362" r:id="rId10"/>
    <p:sldId id="301" r:id="rId11"/>
    <p:sldId id="261" r:id="rId12"/>
    <p:sldId id="302" r:id="rId13"/>
    <p:sldId id="363" r:id="rId14"/>
    <p:sldId id="298" r:id="rId15"/>
    <p:sldId id="304" r:id="rId16"/>
    <p:sldId id="303" r:id="rId17"/>
    <p:sldId id="346" r:id="rId18"/>
    <p:sldId id="364" r:id="rId19"/>
    <p:sldId id="345" r:id="rId20"/>
    <p:sldId id="368" r:id="rId21"/>
    <p:sldId id="358" r:id="rId22"/>
    <p:sldId id="353" r:id="rId23"/>
    <p:sldId id="365" r:id="rId24"/>
    <p:sldId id="305" r:id="rId25"/>
    <p:sldId id="306" r:id="rId26"/>
    <p:sldId id="307" r:id="rId27"/>
    <p:sldId id="308" r:id="rId28"/>
    <p:sldId id="357" r:id="rId29"/>
    <p:sldId id="310" r:id="rId30"/>
    <p:sldId id="311" r:id="rId31"/>
    <p:sldId id="350" r:id="rId32"/>
    <p:sldId id="351" r:id="rId33"/>
    <p:sldId id="367" r:id="rId34"/>
    <p:sldId id="321" r:id="rId35"/>
    <p:sldId id="366" r:id="rId36"/>
    <p:sldId id="334" r:id="rId37"/>
    <p:sldId id="356" r:id="rId38"/>
    <p:sldId id="335"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C4D"/>
    <a:srgbClr val="FF735F"/>
    <a:srgbClr val="407BFF"/>
    <a:srgbClr val="414AFF"/>
    <a:srgbClr val="F183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0CDDA5-7E6D-4A04-B36D-F2A773A69D41}">
  <a:tblStyle styleId="{3A0CDDA5-7E6D-4A04-B36D-F2A773A69D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660551-33D4-4258-AFF9-52B2C789C93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109" d="100"/>
          <a:sy n="109" d="100"/>
        </p:scale>
        <p:origin x="667" y="62"/>
      </p:cViewPr>
      <p:guideLst/>
    </p:cSldViewPr>
  </p:slideViewPr>
  <p:notesTextViewPr>
    <p:cViewPr>
      <p:scale>
        <a:sx n="1" d="1"/>
        <a:sy n="1" d="1"/>
      </p:scale>
      <p:origin x="0" y="0"/>
    </p:cViewPr>
  </p:notesTextViewPr>
  <p:notesViewPr>
    <p:cSldViewPr snapToGrid="0">
      <p:cViewPr>
        <p:scale>
          <a:sx n="125" d="100"/>
          <a:sy n="125" d="100"/>
        </p:scale>
        <p:origin x="1858" y="-231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51F7E7-994C-4E11-756B-2E4939135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AE" dirty="0">
                <a:latin typeface="Open Sans" panose="020B0606030504020204" pitchFamily="34" charset="0"/>
                <a:ea typeface="Open Sans" panose="020B0606030504020204" pitchFamily="34" charset="0"/>
                <a:cs typeface="Open Sans" panose="020B0606030504020204" pitchFamily="34" charset="0"/>
              </a:rPr>
              <a:t>1</a:t>
            </a:r>
          </a:p>
        </p:txBody>
      </p:sp>
      <p:sp>
        <p:nvSpPr>
          <p:cNvPr id="3" name="Date Placeholder 2">
            <a:extLst>
              <a:ext uri="{FF2B5EF4-FFF2-40B4-BE49-F238E27FC236}">
                <a16:creationId xmlns:a16="http://schemas.microsoft.com/office/drawing/2014/main" id="{299A04AE-7283-A967-F8F5-E5A2C97E23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B983DC-DE6B-42CD-85C2-A24D13BA4703}" type="datetimeFigureOut">
              <a:rPr lang="en-AE" smtClean="0">
                <a:latin typeface="Open Sans" panose="020B0606030504020204" pitchFamily="34" charset="0"/>
                <a:ea typeface="Open Sans" panose="020B0606030504020204" pitchFamily="34" charset="0"/>
                <a:cs typeface="Open Sans" panose="020B0606030504020204" pitchFamily="34" charset="0"/>
              </a:rPr>
              <a:t>14/06/2025</a:t>
            </a:fld>
            <a:endParaRPr lang="en-AE"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ooter Placeholder 3">
            <a:extLst>
              <a:ext uri="{FF2B5EF4-FFF2-40B4-BE49-F238E27FC236}">
                <a16:creationId xmlns:a16="http://schemas.microsoft.com/office/drawing/2014/main" id="{A38C9BF8-86B5-AB8F-ABEC-4206AE3AA4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AE">
                <a:latin typeface="Open Sans" panose="020B0606030504020204" pitchFamily="34" charset="0"/>
                <a:ea typeface="Open Sans" panose="020B0606030504020204" pitchFamily="34" charset="0"/>
                <a:cs typeface="Open Sans" panose="020B0606030504020204" pitchFamily="34" charset="0"/>
              </a:rPr>
              <a:t>31</a:t>
            </a:r>
            <a:endParaRPr lang="en-AE"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lide Number Placeholder 4">
            <a:extLst>
              <a:ext uri="{FF2B5EF4-FFF2-40B4-BE49-F238E27FC236}">
                <a16:creationId xmlns:a16="http://schemas.microsoft.com/office/drawing/2014/main" id="{95128A41-91B6-9EE0-714F-0EC5279434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5F52F7-C84B-4BCD-A2B4-31BCE4E66128}" type="slidenum">
              <a:rPr lang="en-AE" smtClean="0">
                <a:latin typeface="Open Sans" panose="020B0606030504020204" pitchFamily="34" charset="0"/>
                <a:ea typeface="Open Sans" panose="020B0606030504020204" pitchFamily="34" charset="0"/>
                <a:cs typeface="Open Sans" panose="020B0606030504020204" pitchFamily="34" charset="0"/>
              </a:rPr>
              <a:t>‹#›</a:t>
            </a:fld>
            <a:endParaRPr lang="en-A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63440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4f3df8acc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4f3df8acc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a:extLst>
            <a:ext uri="{FF2B5EF4-FFF2-40B4-BE49-F238E27FC236}">
              <a16:creationId xmlns:a16="http://schemas.microsoft.com/office/drawing/2014/main" id="{E17A1647-45D0-BE05-1580-3C6F1A9C565D}"/>
            </a:ext>
          </a:extLst>
        </p:cNvPr>
        <p:cNvGrpSpPr/>
        <p:nvPr/>
      </p:nvGrpSpPr>
      <p:grpSpPr>
        <a:xfrm>
          <a:off x="0" y="0"/>
          <a:ext cx="0" cy="0"/>
          <a:chOff x="0" y="0"/>
          <a:chExt cx="0" cy="0"/>
        </a:xfrm>
      </p:grpSpPr>
      <p:sp>
        <p:nvSpPr>
          <p:cNvPr id="650" name="Google Shape;650;g24f3df8accd_0_398:notes">
            <a:extLst>
              <a:ext uri="{FF2B5EF4-FFF2-40B4-BE49-F238E27FC236}">
                <a16:creationId xmlns:a16="http://schemas.microsoft.com/office/drawing/2014/main" id="{1B0DEE2B-91C2-DA9A-698F-9F0AF9A145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4f3df8accd_0_398:notes">
            <a:extLst>
              <a:ext uri="{FF2B5EF4-FFF2-40B4-BE49-F238E27FC236}">
                <a16:creationId xmlns:a16="http://schemas.microsoft.com/office/drawing/2014/main" id="{34FB773B-6FC9-0F35-EFA5-E53F2CB9C5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528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28A5615A-C761-EB05-019B-83441C5CD133}"/>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491862F8-842E-598F-8DA4-1727C73F9F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2C96BD1D-E03D-BDF8-F832-F98680C7B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85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09FBFF21-58EA-5FAB-D932-790589B120D9}"/>
            </a:ext>
          </a:extLst>
        </p:cNvPr>
        <p:cNvGrpSpPr/>
        <p:nvPr/>
      </p:nvGrpSpPr>
      <p:grpSpPr>
        <a:xfrm>
          <a:off x="0" y="0"/>
          <a:ext cx="0" cy="0"/>
          <a:chOff x="0" y="0"/>
          <a:chExt cx="0" cy="0"/>
        </a:xfrm>
      </p:grpSpPr>
      <p:sp>
        <p:nvSpPr>
          <p:cNvPr id="701" name="Google Shape;701;g250225a5c45_0_39721:notes">
            <a:extLst>
              <a:ext uri="{FF2B5EF4-FFF2-40B4-BE49-F238E27FC236}">
                <a16:creationId xmlns:a16="http://schemas.microsoft.com/office/drawing/2014/main" id="{D6CFAF7E-140B-C7C7-13ED-C40CEE728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50225a5c45_0_39721:notes">
            <a:extLst>
              <a:ext uri="{FF2B5EF4-FFF2-40B4-BE49-F238E27FC236}">
                <a16:creationId xmlns:a16="http://schemas.microsoft.com/office/drawing/2014/main" id="{1F11FF24-8B35-53D9-13E5-66A911664C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834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EA53A646-C8A0-A3F5-737F-EAC65B71D9C3}"/>
            </a:ext>
          </a:extLst>
        </p:cNvPr>
        <p:cNvGrpSpPr/>
        <p:nvPr/>
      </p:nvGrpSpPr>
      <p:grpSpPr>
        <a:xfrm>
          <a:off x="0" y="0"/>
          <a:ext cx="0" cy="0"/>
          <a:chOff x="0" y="0"/>
          <a:chExt cx="0" cy="0"/>
        </a:xfrm>
      </p:grpSpPr>
      <p:sp>
        <p:nvSpPr>
          <p:cNvPr id="701" name="Google Shape;701;g250225a5c45_0_39721:notes">
            <a:extLst>
              <a:ext uri="{FF2B5EF4-FFF2-40B4-BE49-F238E27FC236}">
                <a16:creationId xmlns:a16="http://schemas.microsoft.com/office/drawing/2014/main" id="{6A2DD124-5426-1A43-E475-AF73C48CA4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50225a5c45_0_39721:notes">
            <a:extLst>
              <a:ext uri="{FF2B5EF4-FFF2-40B4-BE49-F238E27FC236}">
                <a16:creationId xmlns:a16="http://schemas.microsoft.com/office/drawing/2014/main" id="{962DAE74-0D06-4422-A400-4F5FD6129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313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20C3E453-BB8A-2EC7-740A-E47BA6E57DE0}"/>
            </a:ext>
          </a:extLst>
        </p:cNvPr>
        <p:cNvGrpSpPr/>
        <p:nvPr/>
      </p:nvGrpSpPr>
      <p:grpSpPr>
        <a:xfrm>
          <a:off x="0" y="0"/>
          <a:ext cx="0" cy="0"/>
          <a:chOff x="0" y="0"/>
          <a:chExt cx="0" cy="0"/>
        </a:xfrm>
      </p:grpSpPr>
      <p:sp>
        <p:nvSpPr>
          <p:cNvPr id="701" name="Google Shape;701;g250225a5c45_0_39721:notes">
            <a:extLst>
              <a:ext uri="{FF2B5EF4-FFF2-40B4-BE49-F238E27FC236}">
                <a16:creationId xmlns:a16="http://schemas.microsoft.com/office/drawing/2014/main" id="{5981BCDD-9220-7658-D9DF-D473FF071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50225a5c45_0_39721:notes">
            <a:extLst>
              <a:ext uri="{FF2B5EF4-FFF2-40B4-BE49-F238E27FC236}">
                <a16:creationId xmlns:a16="http://schemas.microsoft.com/office/drawing/2014/main" id="{BA6386CB-EEBD-8085-CE71-C371DF3546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7408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18D241C6-A656-6DFD-B6DC-1FB8C2C3F574}"/>
            </a:ext>
          </a:extLst>
        </p:cNvPr>
        <p:cNvGrpSpPr/>
        <p:nvPr/>
      </p:nvGrpSpPr>
      <p:grpSpPr>
        <a:xfrm>
          <a:off x="0" y="0"/>
          <a:ext cx="0" cy="0"/>
          <a:chOff x="0" y="0"/>
          <a:chExt cx="0" cy="0"/>
        </a:xfrm>
      </p:grpSpPr>
      <p:sp>
        <p:nvSpPr>
          <p:cNvPr id="701" name="Google Shape;701;g250225a5c45_0_39721:notes">
            <a:extLst>
              <a:ext uri="{FF2B5EF4-FFF2-40B4-BE49-F238E27FC236}">
                <a16:creationId xmlns:a16="http://schemas.microsoft.com/office/drawing/2014/main" id="{C145E49A-BA3D-F2FF-C5A4-0C268117AC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50225a5c45_0_39721:notes">
            <a:extLst>
              <a:ext uri="{FF2B5EF4-FFF2-40B4-BE49-F238E27FC236}">
                <a16:creationId xmlns:a16="http://schemas.microsoft.com/office/drawing/2014/main" id="{DA1E3AF5-FD79-025F-02C5-B2063B43A0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345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15AF3ADB-062B-1066-A48A-C3435BA78081}"/>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DBFB3100-CA63-06C4-CCD9-21C95A0DB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9001ED66-AFF5-40D2-979D-03F38F1E61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00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81B0F7D8-1A89-94E9-FF79-BA405799ADA3}"/>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7E2D09C3-070B-7069-8848-7E4DF2952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AF4ADEC2-6060-63DF-A1D0-683D26E3C7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86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649F2C6C-EB5B-F089-71C7-2A0F6A91316A}"/>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A29CF20F-6F0D-0822-21DE-44A91712B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C26E082E-B270-AA4B-BD5A-C0DC1DB4CE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26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ECC5DC91-904F-7D37-A48D-7278FE398B51}"/>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34BE362D-B7CF-0BD7-4DCC-565250DC7E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ABDE97E2-583E-CB8D-6AFF-38FED1C4F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440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668C425F-4C7F-3808-CCA7-4E7B236BFCCA}"/>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D91A7F15-561E-3BEA-7CDC-A4ECD6DB44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3FD8C982-EA18-7F73-8698-B63221A4E8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389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D5366198-4215-23B2-ED49-2003B79F3C4E}"/>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8E267195-C182-DDCC-E41B-9DD3F816A9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35B462BC-2D32-AB0F-EAB3-9D20CC723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891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2D0ADA-57B5-B5D1-06EF-3660C1892445}"/>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C5F65441-03CB-7DE0-2FC0-617C183CDD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09C81665-89E4-7682-144F-B240F4CEA7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605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E53C4257-52C3-4ED6-E619-685A9CD89865}"/>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B00F07CA-CBCF-378A-6F71-DD373962A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7D92234A-7949-C65B-6F92-914EC4B56A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https://lucid.app/lucidchart/993317ec-98a5-4fd8-beff-b0e6b6177ac8/edit?viewport_loc=-687%2C-996%2C3293%2C1227%2C0_0&amp;invitationId=inv_3080d487-411c-4fdb-b04a-278d2f8584b0</a:t>
            </a:r>
            <a:endParaRPr dirty="0"/>
          </a:p>
        </p:txBody>
      </p:sp>
    </p:spTree>
    <p:extLst>
      <p:ext uri="{BB962C8B-B14F-4D97-AF65-F5344CB8AC3E}">
        <p14:creationId xmlns:p14="http://schemas.microsoft.com/office/powerpoint/2010/main" val="1040872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F1A6BC42-362C-ED9E-FA2F-39B9B1C6F97D}"/>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0DCB4E75-28E5-010A-1B47-29EC86FB6B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E0175E6B-2C02-36D3-631A-3BBAC0F91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61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FEC97782-3CA0-5B4F-EF6C-DB14A65C03C4}"/>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4D331187-C3F1-486E-2F8A-E5AE72268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FCFA1B86-8019-231E-3A48-A349E7175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32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18FAF024-4EA9-BE14-0247-56491019FC57}"/>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45057DCF-3F42-BCFF-5A55-226150177A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749C842F-C515-21C7-318B-CC97BA0383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https://lucid.app/lucidchart/993317ec-98a5-4fd8-beff-b0e6b6177ac8/edit?viewport_loc=-687%2C-996%2C3293%2C1227%2C0_0&amp;invitationId=inv_3080d487-411c-4fdb-b04a-278d2f8584b0</a:t>
            </a:r>
            <a:endParaRPr dirty="0"/>
          </a:p>
        </p:txBody>
      </p:sp>
    </p:spTree>
    <p:extLst>
      <p:ext uri="{BB962C8B-B14F-4D97-AF65-F5344CB8AC3E}">
        <p14:creationId xmlns:p14="http://schemas.microsoft.com/office/powerpoint/2010/main" val="4015749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F67D87E0-309B-9385-D697-2F6E09E8DF4A}"/>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4BC4A470-8A83-89B1-D127-29CABA378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604A1047-A118-954D-C50B-3B0F181D51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https://miro.com/app/board/uXjVKteWARA=/</a:t>
            </a:r>
            <a:endParaRPr dirty="0"/>
          </a:p>
        </p:txBody>
      </p:sp>
    </p:spTree>
    <p:extLst>
      <p:ext uri="{BB962C8B-B14F-4D97-AF65-F5344CB8AC3E}">
        <p14:creationId xmlns:p14="http://schemas.microsoft.com/office/powerpoint/2010/main" val="4144753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B61FB40-3515-4A28-C4D4-E13BBB9968A2}"/>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CDD790C4-7C92-6856-F232-B030B05BF1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6A9F63C3-40FB-23B7-FBE2-C38BA8019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https://miro.com/app/board/uXjVKteWARA=/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0599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8E7E39D8-A9E4-D32E-0BB4-CF03EFC20E61}"/>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6F1C07AC-47DB-C7DD-3640-6B6BE8306C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C0DF3CC8-75D7-0F54-5042-B5E64F143C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259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BB32194A-01B3-F504-BE00-24690572FA28}"/>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84A77734-C894-A4BB-0C1F-D13E4A9D51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5A79D6B8-411D-D82C-DF5C-96C74AB34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296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377FF684-1D90-56E7-3530-3A44DBBD3524}"/>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DE723D94-EBA2-52F7-F27A-DEA0EF2C1E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4B4B3B28-31CE-688F-36B9-F7E6F5474C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7793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08339DF8-66A7-83AC-1BAD-A4506C28338B}"/>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99CAB1ED-0BE8-400F-7654-3BADCBD99C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0BBA320A-4E07-8BA5-40CF-ABF705DB57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362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C9985712-C9C1-0F8A-30E3-DEEC8385D9C6}"/>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B6E8D889-E1D3-ED33-1331-DA0ED417F5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E8EC1E39-8F07-3D47-FDCB-62C86F467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36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78CF13DB-2C33-9BC9-ED89-26371FBEC548}"/>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3C966E10-AF4A-581B-194C-130969999B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E3B01E3B-CCFE-69A5-0827-F7647906AD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154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26661D9-E666-37F7-BCD9-72553F9E42E7}"/>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C173905D-C849-FC5B-4495-5BA4D57F80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94A947B9-3E9B-6D52-D7D3-B581D6E139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5910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33A9E143-FF60-5442-6D1B-AEA348896EC7}"/>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4E1DBF63-E028-1778-99D0-ED43F3F92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E4F2D7EC-A22B-2918-4730-BA9104A91B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165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D88743DF-F563-D6AE-E059-2F5AB48A4633}"/>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7F7F2367-AC57-6D1B-6705-3EE94F5CBB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3D40E228-1681-29F2-E2F3-CD8CE73D21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635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708EE29-CDB0-2031-C11B-0DEFD85B0498}"/>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F6012D2B-F6FA-060D-B36F-501C8CD4FB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C6255A00-3C5E-B6DB-9D30-D145D9F98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4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a:extLst>
            <a:ext uri="{FF2B5EF4-FFF2-40B4-BE49-F238E27FC236}">
              <a16:creationId xmlns:a16="http://schemas.microsoft.com/office/drawing/2014/main" id="{01E14ABD-A2A9-770A-F0DF-949F5BC6943B}"/>
            </a:ext>
          </a:extLst>
        </p:cNvPr>
        <p:cNvGrpSpPr/>
        <p:nvPr/>
      </p:nvGrpSpPr>
      <p:grpSpPr>
        <a:xfrm>
          <a:off x="0" y="0"/>
          <a:ext cx="0" cy="0"/>
          <a:chOff x="0" y="0"/>
          <a:chExt cx="0" cy="0"/>
        </a:xfrm>
      </p:grpSpPr>
      <p:sp>
        <p:nvSpPr>
          <p:cNvPr id="599" name="Google Shape;599;g24f3df8accd_0_391:notes">
            <a:extLst>
              <a:ext uri="{FF2B5EF4-FFF2-40B4-BE49-F238E27FC236}">
                <a16:creationId xmlns:a16="http://schemas.microsoft.com/office/drawing/2014/main" id="{CEC69ADC-5447-DC76-503F-C6C259B0E2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4f3df8accd_0_391:notes">
            <a:extLst>
              <a:ext uri="{FF2B5EF4-FFF2-40B4-BE49-F238E27FC236}">
                <a16:creationId xmlns:a16="http://schemas.microsoft.com/office/drawing/2014/main" id="{D23909FB-730D-91D2-4D3C-830A9DF212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620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a:extLst>
            <a:ext uri="{FF2B5EF4-FFF2-40B4-BE49-F238E27FC236}">
              <a16:creationId xmlns:a16="http://schemas.microsoft.com/office/drawing/2014/main" id="{28997C81-6E09-8F9F-B5C0-E2452F3CFDEC}"/>
            </a:ext>
          </a:extLst>
        </p:cNvPr>
        <p:cNvGrpSpPr/>
        <p:nvPr/>
      </p:nvGrpSpPr>
      <p:grpSpPr>
        <a:xfrm>
          <a:off x="0" y="0"/>
          <a:ext cx="0" cy="0"/>
          <a:chOff x="0" y="0"/>
          <a:chExt cx="0" cy="0"/>
        </a:xfrm>
      </p:grpSpPr>
      <p:sp>
        <p:nvSpPr>
          <p:cNvPr id="599" name="Google Shape;599;g24f3df8accd_0_391:notes">
            <a:extLst>
              <a:ext uri="{FF2B5EF4-FFF2-40B4-BE49-F238E27FC236}">
                <a16:creationId xmlns:a16="http://schemas.microsoft.com/office/drawing/2014/main" id="{6AB5667E-AB37-0F18-B063-F2B6AC0F2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4f3df8accd_0_391:notes">
            <a:extLst>
              <a:ext uri="{FF2B5EF4-FFF2-40B4-BE49-F238E27FC236}">
                <a16:creationId xmlns:a16="http://schemas.microsoft.com/office/drawing/2014/main" id="{26F79C72-7CAD-4777-7B55-D031F6BE3A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02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158613F5-E037-D59E-9B91-64D88B6FB950}"/>
            </a:ext>
          </a:extLst>
        </p:cNvPr>
        <p:cNvGrpSpPr/>
        <p:nvPr/>
      </p:nvGrpSpPr>
      <p:grpSpPr>
        <a:xfrm>
          <a:off x="0" y="0"/>
          <a:ext cx="0" cy="0"/>
          <a:chOff x="0" y="0"/>
          <a:chExt cx="0" cy="0"/>
        </a:xfrm>
      </p:grpSpPr>
      <p:sp>
        <p:nvSpPr>
          <p:cNvPr id="497" name="Google Shape;497;g13ce2af5b70_0_4:notes">
            <a:extLst>
              <a:ext uri="{FF2B5EF4-FFF2-40B4-BE49-F238E27FC236}">
                <a16:creationId xmlns:a16="http://schemas.microsoft.com/office/drawing/2014/main" id="{4711A367-3DCF-013F-A407-42F3CA45EE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3ce2af5b70_0_4:notes">
            <a:extLst>
              <a:ext uri="{FF2B5EF4-FFF2-40B4-BE49-F238E27FC236}">
                <a16:creationId xmlns:a16="http://schemas.microsoft.com/office/drawing/2014/main" id="{D7E590EA-24D7-D247-90F3-6BA2CF9806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7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D3596ED5-A594-E5E1-203F-E7B243CFDABB}"/>
            </a:ext>
          </a:extLst>
        </p:cNvPr>
        <p:cNvGrpSpPr/>
        <p:nvPr/>
      </p:nvGrpSpPr>
      <p:grpSpPr>
        <a:xfrm>
          <a:off x="0" y="0"/>
          <a:ext cx="0" cy="0"/>
          <a:chOff x="0" y="0"/>
          <a:chExt cx="0" cy="0"/>
        </a:xfrm>
      </p:grpSpPr>
      <p:sp>
        <p:nvSpPr>
          <p:cNvPr id="470" name="Google Shape;470;g13ce2af5b70_0_0:notes">
            <a:extLst>
              <a:ext uri="{FF2B5EF4-FFF2-40B4-BE49-F238E27FC236}">
                <a16:creationId xmlns:a16="http://schemas.microsoft.com/office/drawing/2014/main" id="{FF0E5118-B1F3-0504-C757-22F7B24552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ce2af5b70_0_0:notes">
            <a:extLst>
              <a:ext uri="{FF2B5EF4-FFF2-40B4-BE49-F238E27FC236}">
                <a16:creationId xmlns:a16="http://schemas.microsoft.com/office/drawing/2014/main" id="{69F2D349-23D6-3CBB-4556-FB30A2852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34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71125" y="1417663"/>
            <a:ext cx="4150500" cy="1829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latin typeface="Open Sans" panose="020B0606030504020204" pitchFamily="34" charset="0"/>
                <a:ea typeface="Open Sans" panose="020B0606030504020204" pitchFamily="34" charset="0"/>
                <a:cs typeface="Open Sans" panose="020B0606030504020204" pitchFamily="34"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4271125" y="3341838"/>
            <a:ext cx="4150500" cy="38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atin typeface="Open Sans" panose="020B06060305040202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grpSp>
        <p:nvGrpSpPr>
          <p:cNvPr id="11" name="Google Shape;11;p2"/>
          <p:cNvGrpSpPr/>
          <p:nvPr/>
        </p:nvGrpSpPr>
        <p:grpSpPr>
          <a:xfrm>
            <a:off x="276425" y="135875"/>
            <a:ext cx="8538875" cy="4740075"/>
            <a:chOff x="276425" y="135875"/>
            <a:chExt cx="8538875" cy="4740075"/>
          </a:xfrm>
        </p:grpSpPr>
        <p:grpSp>
          <p:nvGrpSpPr>
            <p:cNvPr id="12" name="Google Shape;12;p2"/>
            <p:cNvGrpSpPr/>
            <p:nvPr/>
          </p:nvGrpSpPr>
          <p:grpSpPr>
            <a:xfrm>
              <a:off x="8196000" y="135875"/>
              <a:ext cx="619300" cy="330925"/>
              <a:chOff x="5031250" y="135875"/>
              <a:chExt cx="619300" cy="330925"/>
            </a:xfrm>
          </p:grpSpPr>
          <p:sp>
            <p:nvSpPr>
              <p:cNvPr id="13" name="Google Shape;13;p2"/>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14;p2"/>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15;p2"/>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oogle Shape;16;p2"/>
            <p:cNvGrpSpPr/>
            <p:nvPr/>
          </p:nvGrpSpPr>
          <p:grpSpPr>
            <a:xfrm>
              <a:off x="276425" y="4185388"/>
              <a:ext cx="284403" cy="690563"/>
              <a:chOff x="276425" y="4185388"/>
              <a:chExt cx="284403" cy="690563"/>
            </a:xfrm>
          </p:grpSpPr>
          <p:sp>
            <p:nvSpPr>
              <p:cNvPr id="17" name="Google Shape;17;p2"/>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18;p2"/>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19;p2"/>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0" name="Google Shape;20;p2"/>
          <p:cNvGrpSpPr/>
          <p:nvPr/>
        </p:nvGrpSpPr>
        <p:grpSpPr>
          <a:xfrm>
            <a:off x="0" y="307163"/>
            <a:ext cx="9141000" cy="4529150"/>
            <a:chOff x="0" y="307163"/>
            <a:chExt cx="9141000" cy="4529150"/>
          </a:xfrm>
        </p:grpSpPr>
        <p:cxnSp>
          <p:nvCxnSpPr>
            <p:cNvPr id="21" name="Google Shape;21;p2"/>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Open Sans" panose="020B0606030504020204" pitchFamily="34" charset="0"/>
                <a:ea typeface="Open Sans" panose="020B0606030504020204" pitchFamily="34" charset="0"/>
                <a:cs typeface="Open Sans" panose="020B06060305040202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grpSp>
        <p:nvGrpSpPr>
          <p:cNvPr id="185" name="Google Shape;185;p14"/>
          <p:cNvGrpSpPr/>
          <p:nvPr/>
        </p:nvGrpSpPr>
        <p:grpSpPr>
          <a:xfrm>
            <a:off x="201664" y="252339"/>
            <a:ext cx="8700074" cy="4804662"/>
            <a:chOff x="201664" y="252339"/>
            <a:chExt cx="8700074" cy="4804662"/>
          </a:xfrm>
        </p:grpSpPr>
        <p:grpSp>
          <p:nvGrpSpPr>
            <p:cNvPr id="186" name="Google Shape;186;p14"/>
            <p:cNvGrpSpPr/>
            <p:nvPr/>
          </p:nvGrpSpPr>
          <p:grpSpPr>
            <a:xfrm rot="-6063156">
              <a:off x="8370359" y="422495"/>
              <a:ext cx="619267" cy="330908"/>
              <a:chOff x="5031250" y="135875"/>
              <a:chExt cx="619300" cy="330925"/>
            </a:xfrm>
          </p:grpSpPr>
          <p:sp>
            <p:nvSpPr>
              <p:cNvPr id="187" name="Google Shape;187;p14"/>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88" name="Google Shape;188;p14"/>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89" name="Google Shape;189;p14"/>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0" name="Google Shape;190;p14"/>
            <p:cNvGrpSpPr/>
            <p:nvPr/>
          </p:nvGrpSpPr>
          <p:grpSpPr>
            <a:xfrm rot="-2700000">
              <a:off x="404163" y="4367023"/>
              <a:ext cx="284400" cy="690556"/>
              <a:chOff x="276425" y="4185388"/>
              <a:chExt cx="284403" cy="690563"/>
            </a:xfrm>
          </p:grpSpPr>
          <p:sp>
            <p:nvSpPr>
              <p:cNvPr id="191" name="Google Shape;191;p14"/>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92" name="Google Shape;192;p14"/>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93" name="Google Shape;193;p14"/>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94" name="Google Shape;194;p14"/>
          <p:cNvGrpSpPr/>
          <p:nvPr/>
        </p:nvGrpSpPr>
        <p:grpSpPr>
          <a:xfrm>
            <a:off x="0" y="307163"/>
            <a:ext cx="9141000" cy="4529150"/>
            <a:chOff x="0" y="307163"/>
            <a:chExt cx="9141000" cy="4529150"/>
          </a:xfrm>
        </p:grpSpPr>
        <p:cxnSp>
          <p:nvCxnSpPr>
            <p:cNvPr id="195" name="Google Shape;195;p14"/>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14"/>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12"/>
        <p:cNvGrpSpPr/>
        <p:nvPr/>
      </p:nvGrpSpPr>
      <p:grpSpPr>
        <a:xfrm>
          <a:off x="0" y="0"/>
          <a:ext cx="0" cy="0"/>
          <a:chOff x="0" y="0"/>
          <a:chExt cx="0" cy="0"/>
        </a:xfrm>
      </p:grpSpPr>
      <p:sp>
        <p:nvSpPr>
          <p:cNvPr id="213" name="Google Shape;213;p1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214" name="Google Shape;214;p16"/>
          <p:cNvSpPr txBox="1">
            <a:spLocks noGrp="1"/>
          </p:cNvSpPr>
          <p:nvPr>
            <p:ph type="subTitle" idx="1"/>
          </p:nvPr>
        </p:nvSpPr>
        <p:spPr>
          <a:xfrm>
            <a:off x="722375" y="2688425"/>
            <a:ext cx="2241900" cy="12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dirty="0"/>
          </a:p>
        </p:txBody>
      </p:sp>
      <p:sp>
        <p:nvSpPr>
          <p:cNvPr id="215" name="Google Shape;215;p16"/>
          <p:cNvSpPr txBox="1">
            <a:spLocks noGrp="1"/>
          </p:cNvSpPr>
          <p:nvPr>
            <p:ph type="subTitle" idx="2"/>
          </p:nvPr>
        </p:nvSpPr>
        <p:spPr>
          <a:xfrm>
            <a:off x="3451238" y="2688425"/>
            <a:ext cx="2241900" cy="12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dirty="0"/>
          </a:p>
        </p:txBody>
      </p:sp>
      <p:sp>
        <p:nvSpPr>
          <p:cNvPr id="216" name="Google Shape;216;p16"/>
          <p:cNvSpPr txBox="1">
            <a:spLocks noGrp="1"/>
          </p:cNvSpPr>
          <p:nvPr>
            <p:ph type="subTitle" idx="3"/>
          </p:nvPr>
        </p:nvSpPr>
        <p:spPr>
          <a:xfrm>
            <a:off x="6180126" y="2688425"/>
            <a:ext cx="2241900" cy="12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dirty="0"/>
          </a:p>
        </p:txBody>
      </p:sp>
      <p:sp>
        <p:nvSpPr>
          <p:cNvPr id="217" name="Google Shape;217;p16"/>
          <p:cNvSpPr txBox="1">
            <a:spLocks noGrp="1"/>
          </p:cNvSpPr>
          <p:nvPr>
            <p:ph type="subTitle" idx="4"/>
          </p:nvPr>
        </p:nvSpPr>
        <p:spPr>
          <a:xfrm>
            <a:off x="722375" y="2339325"/>
            <a:ext cx="2241900" cy="4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218" name="Google Shape;218;p16"/>
          <p:cNvSpPr txBox="1">
            <a:spLocks noGrp="1"/>
          </p:cNvSpPr>
          <p:nvPr>
            <p:ph type="subTitle" idx="5"/>
          </p:nvPr>
        </p:nvSpPr>
        <p:spPr>
          <a:xfrm>
            <a:off x="3451247" y="2339325"/>
            <a:ext cx="2241900" cy="4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219" name="Google Shape;219;p16"/>
          <p:cNvSpPr txBox="1">
            <a:spLocks noGrp="1"/>
          </p:cNvSpPr>
          <p:nvPr>
            <p:ph type="subTitle" idx="6"/>
          </p:nvPr>
        </p:nvSpPr>
        <p:spPr>
          <a:xfrm>
            <a:off x="6180122" y="2339325"/>
            <a:ext cx="2241900" cy="4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grpSp>
        <p:nvGrpSpPr>
          <p:cNvPr id="220" name="Google Shape;220;p16"/>
          <p:cNvGrpSpPr/>
          <p:nvPr/>
        </p:nvGrpSpPr>
        <p:grpSpPr>
          <a:xfrm>
            <a:off x="0" y="307163"/>
            <a:ext cx="9141000" cy="4529150"/>
            <a:chOff x="0" y="307163"/>
            <a:chExt cx="9141000" cy="4529150"/>
          </a:xfrm>
        </p:grpSpPr>
        <p:cxnSp>
          <p:nvCxnSpPr>
            <p:cNvPr id="221" name="Google Shape;221;p16"/>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16"/>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223" name="Google Shape;223;p16"/>
          <p:cNvGrpSpPr/>
          <p:nvPr/>
        </p:nvGrpSpPr>
        <p:grpSpPr>
          <a:xfrm>
            <a:off x="273135" y="173920"/>
            <a:ext cx="7622917" cy="4923204"/>
            <a:chOff x="273135" y="173920"/>
            <a:chExt cx="7622917" cy="4923204"/>
          </a:xfrm>
        </p:grpSpPr>
        <p:grpSp>
          <p:nvGrpSpPr>
            <p:cNvPr id="224" name="Google Shape;224;p16"/>
            <p:cNvGrpSpPr/>
            <p:nvPr/>
          </p:nvGrpSpPr>
          <p:grpSpPr>
            <a:xfrm rot="2048007">
              <a:off x="442377" y="194231"/>
              <a:ext cx="284392" cy="690535"/>
              <a:chOff x="276425" y="4185388"/>
              <a:chExt cx="284403" cy="690563"/>
            </a:xfrm>
          </p:grpSpPr>
          <p:sp>
            <p:nvSpPr>
              <p:cNvPr id="225" name="Google Shape;225;p16"/>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26" name="Google Shape;226;p16"/>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27" name="Google Shape;227;p16"/>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8" name="Google Shape;228;p16"/>
            <p:cNvGrpSpPr/>
            <p:nvPr/>
          </p:nvGrpSpPr>
          <p:grpSpPr>
            <a:xfrm rot="-1724611">
              <a:off x="7235323" y="4637670"/>
              <a:ext cx="619313" cy="330932"/>
              <a:chOff x="5031250" y="135875"/>
              <a:chExt cx="619300" cy="330925"/>
            </a:xfrm>
          </p:grpSpPr>
          <p:sp>
            <p:nvSpPr>
              <p:cNvPr id="229" name="Google Shape;229;p16"/>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30" name="Google Shape;230;p16"/>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31" name="Google Shape;231;p16"/>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13"/>
        <p:cNvGrpSpPr/>
        <p:nvPr/>
      </p:nvGrpSpPr>
      <p:grpSpPr>
        <a:xfrm>
          <a:off x="0" y="0"/>
          <a:ext cx="0" cy="0"/>
          <a:chOff x="0" y="0"/>
          <a:chExt cx="0" cy="0"/>
        </a:xfrm>
      </p:grpSpPr>
      <p:grpSp>
        <p:nvGrpSpPr>
          <p:cNvPr id="314" name="Google Shape;314;p21"/>
          <p:cNvGrpSpPr/>
          <p:nvPr/>
        </p:nvGrpSpPr>
        <p:grpSpPr>
          <a:xfrm rot="-6063156">
            <a:off x="8370359" y="422495"/>
            <a:ext cx="619267" cy="330908"/>
            <a:chOff x="5031250" y="135875"/>
            <a:chExt cx="619300" cy="330925"/>
          </a:xfrm>
        </p:grpSpPr>
        <p:sp>
          <p:nvSpPr>
            <p:cNvPr id="315" name="Google Shape;315;p21"/>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16" name="Google Shape;316;p21"/>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17" name="Google Shape;317;p21"/>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8" name="Google Shape;318;p21"/>
          <p:cNvGrpSpPr/>
          <p:nvPr/>
        </p:nvGrpSpPr>
        <p:grpSpPr>
          <a:xfrm rot="-2700000">
            <a:off x="404163" y="4367023"/>
            <a:ext cx="284400" cy="690556"/>
            <a:chOff x="276425" y="4185388"/>
            <a:chExt cx="284403" cy="690563"/>
          </a:xfrm>
        </p:grpSpPr>
        <p:sp>
          <p:nvSpPr>
            <p:cNvPr id="319" name="Google Shape;319;p21"/>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0" name="Google Shape;320;p21"/>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1" name="Google Shape;321;p21"/>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2" name="Google Shape;322;p21"/>
          <p:cNvGrpSpPr/>
          <p:nvPr/>
        </p:nvGrpSpPr>
        <p:grpSpPr>
          <a:xfrm>
            <a:off x="0" y="307163"/>
            <a:ext cx="9141000" cy="4529150"/>
            <a:chOff x="0" y="307163"/>
            <a:chExt cx="9141000" cy="4529150"/>
          </a:xfrm>
        </p:grpSpPr>
        <p:cxnSp>
          <p:nvCxnSpPr>
            <p:cNvPr id="323" name="Google Shape;323;p21"/>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1"/>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325" name="Google Shape;325;p21"/>
          <p:cNvGrpSpPr/>
          <p:nvPr/>
        </p:nvGrpSpPr>
        <p:grpSpPr>
          <a:xfrm>
            <a:off x="7399488" y="128932"/>
            <a:ext cx="794694" cy="794618"/>
            <a:chOff x="276382" y="1174752"/>
            <a:chExt cx="895027" cy="894940"/>
          </a:xfrm>
        </p:grpSpPr>
        <p:grpSp>
          <p:nvGrpSpPr>
            <p:cNvPr id="326" name="Google Shape;326;p21"/>
            <p:cNvGrpSpPr/>
            <p:nvPr/>
          </p:nvGrpSpPr>
          <p:grpSpPr>
            <a:xfrm>
              <a:off x="276382" y="1174752"/>
              <a:ext cx="895027" cy="894940"/>
              <a:chOff x="2861096" y="3889198"/>
              <a:chExt cx="397772" cy="397716"/>
            </a:xfrm>
          </p:grpSpPr>
          <p:sp>
            <p:nvSpPr>
              <p:cNvPr id="327" name="Google Shape;327;p21"/>
              <p:cNvSpPr/>
              <p:nvPr/>
            </p:nvSpPr>
            <p:spPr>
              <a:xfrm>
                <a:off x="2861096" y="3889198"/>
                <a:ext cx="397772" cy="397716"/>
              </a:xfrm>
              <a:custGeom>
                <a:avLst/>
                <a:gdLst/>
                <a:ahLst/>
                <a:cxnLst/>
                <a:rect l="l" t="t" r="r" b="b"/>
                <a:pathLst>
                  <a:path w="7080" h="7079" extrusionOk="0">
                    <a:moveTo>
                      <a:pt x="3545" y="0"/>
                    </a:moveTo>
                    <a:cubicBezTo>
                      <a:pt x="1588" y="0"/>
                      <a:pt x="1" y="1588"/>
                      <a:pt x="1" y="3535"/>
                    </a:cubicBezTo>
                    <a:cubicBezTo>
                      <a:pt x="1" y="5491"/>
                      <a:pt x="1588" y="7079"/>
                      <a:pt x="3545" y="7079"/>
                    </a:cubicBezTo>
                    <a:cubicBezTo>
                      <a:pt x="5501" y="7079"/>
                      <a:pt x="7079" y="5491"/>
                      <a:pt x="7079" y="3535"/>
                    </a:cubicBezTo>
                    <a:cubicBezTo>
                      <a:pt x="7079" y="1588"/>
                      <a:pt x="5501" y="0"/>
                      <a:pt x="3545" y="0"/>
                    </a:cubicBezTo>
                    <a:close/>
                  </a:path>
                </a:pathLst>
              </a:custGeom>
              <a:solidFill>
                <a:schemeClr val="dk2"/>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8" name="Google Shape;328;p21"/>
              <p:cNvSpPr/>
              <p:nvPr/>
            </p:nvSpPr>
            <p:spPr>
              <a:xfrm>
                <a:off x="2907821" y="3931467"/>
                <a:ext cx="304332" cy="313132"/>
              </a:xfrm>
              <a:custGeom>
                <a:avLst/>
                <a:gdLst/>
                <a:ahLst/>
                <a:cxnLst/>
                <a:rect l="l" t="t" r="r" b="b"/>
                <a:pathLst>
                  <a:path w="4282" h="4282" extrusionOk="0">
                    <a:moveTo>
                      <a:pt x="2146" y="1"/>
                    </a:moveTo>
                    <a:cubicBezTo>
                      <a:pt x="964" y="1"/>
                      <a:pt x="0" y="955"/>
                      <a:pt x="0" y="2137"/>
                    </a:cubicBezTo>
                    <a:cubicBezTo>
                      <a:pt x="0" y="3327"/>
                      <a:pt x="964" y="4282"/>
                      <a:pt x="2146" y="4282"/>
                    </a:cubicBezTo>
                    <a:cubicBezTo>
                      <a:pt x="3327" y="4282"/>
                      <a:pt x="4281" y="3327"/>
                      <a:pt x="4281" y="2137"/>
                    </a:cubicBezTo>
                    <a:cubicBezTo>
                      <a:pt x="4281" y="955"/>
                      <a:pt x="3327" y="1"/>
                      <a:pt x="2146" y="1"/>
                    </a:cubicBezTo>
                    <a:close/>
                  </a:path>
                </a:pathLst>
              </a:custGeom>
              <a:solidFill>
                <a:schemeClr val="accent3"/>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29" name="Google Shape;329;p21"/>
            <p:cNvSpPr/>
            <p:nvPr/>
          </p:nvSpPr>
          <p:spPr>
            <a:xfrm>
              <a:off x="698100" y="1366625"/>
              <a:ext cx="195250" cy="467375"/>
            </a:xfrm>
            <a:custGeom>
              <a:avLst/>
              <a:gdLst/>
              <a:ahLst/>
              <a:cxnLst/>
              <a:rect l="l" t="t" r="r" b="b"/>
              <a:pathLst>
                <a:path w="7810" h="18695" extrusionOk="0">
                  <a:moveTo>
                    <a:pt x="5916" y="0"/>
                  </a:moveTo>
                  <a:lnTo>
                    <a:pt x="0" y="9939"/>
                  </a:lnTo>
                  <a:lnTo>
                    <a:pt x="7810" y="18695"/>
                  </a:lnTo>
                </a:path>
              </a:pathLst>
            </a:custGeom>
            <a:noFill/>
            <a:ln w="9525" cap="flat" cmpd="sng">
              <a:solidFill>
                <a:schemeClr val="dk1"/>
              </a:solidFill>
              <a:prstDash val="solid"/>
              <a:round/>
              <a:headEnd type="none" w="med" len="med"/>
              <a:tailEnd type="none" w="med" len="med"/>
            </a:ln>
          </p:spPr>
        </p:sp>
      </p:grpSp>
      <p:grpSp>
        <p:nvGrpSpPr>
          <p:cNvPr id="330" name="Google Shape;330;p21"/>
          <p:cNvGrpSpPr/>
          <p:nvPr/>
        </p:nvGrpSpPr>
        <p:grpSpPr>
          <a:xfrm>
            <a:off x="129253" y="3079528"/>
            <a:ext cx="834200" cy="794609"/>
            <a:chOff x="5694450" y="929325"/>
            <a:chExt cx="607000" cy="578150"/>
          </a:xfrm>
        </p:grpSpPr>
        <p:sp>
          <p:nvSpPr>
            <p:cNvPr id="331" name="Google Shape;331;p21"/>
            <p:cNvSpPr/>
            <p:nvPr/>
          </p:nvSpPr>
          <p:spPr>
            <a:xfrm>
              <a:off x="5694450" y="929325"/>
              <a:ext cx="607000" cy="354825"/>
            </a:xfrm>
            <a:custGeom>
              <a:avLst/>
              <a:gdLst/>
              <a:ahLst/>
              <a:cxnLst/>
              <a:rect l="l" t="t" r="r" b="b"/>
              <a:pathLst>
                <a:path w="24280" h="14193" extrusionOk="0">
                  <a:moveTo>
                    <a:pt x="11171" y="0"/>
                  </a:moveTo>
                  <a:cubicBezTo>
                    <a:pt x="8128" y="0"/>
                    <a:pt x="5661" y="2457"/>
                    <a:pt x="5642" y="5491"/>
                  </a:cubicBezTo>
                  <a:cubicBezTo>
                    <a:pt x="5255" y="5387"/>
                    <a:pt x="4858" y="5321"/>
                    <a:pt x="4442" y="5321"/>
                  </a:cubicBezTo>
                  <a:cubicBezTo>
                    <a:pt x="1985" y="5321"/>
                    <a:pt x="0" y="7305"/>
                    <a:pt x="0" y="9763"/>
                  </a:cubicBezTo>
                  <a:cubicBezTo>
                    <a:pt x="0" y="12210"/>
                    <a:pt x="1853" y="14053"/>
                    <a:pt x="4178" y="14185"/>
                  </a:cubicBezTo>
                  <a:cubicBezTo>
                    <a:pt x="4220" y="14190"/>
                    <a:pt x="8376" y="14193"/>
                    <a:pt x="12532" y="14193"/>
                  </a:cubicBezTo>
                  <a:cubicBezTo>
                    <a:pt x="16688" y="14193"/>
                    <a:pt x="20844" y="14190"/>
                    <a:pt x="20886" y="14185"/>
                  </a:cubicBezTo>
                  <a:lnTo>
                    <a:pt x="20990" y="14185"/>
                  </a:lnTo>
                  <a:lnTo>
                    <a:pt x="20990" y="14176"/>
                  </a:lnTo>
                  <a:cubicBezTo>
                    <a:pt x="22833" y="13996"/>
                    <a:pt x="24279" y="12437"/>
                    <a:pt x="24279" y="10547"/>
                  </a:cubicBezTo>
                  <a:cubicBezTo>
                    <a:pt x="24279" y="8865"/>
                    <a:pt x="23145" y="7457"/>
                    <a:pt x="21614" y="7031"/>
                  </a:cubicBezTo>
                  <a:cubicBezTo>
                    <a:pt x="21614" y="6994"/>
                    <a:pt x="21614" y="6965"/>
                    <a:pt x="21614" y="6937"/>
                  </a:cubicBezTo>
                  <a:cubicBezTo>
                    <a:pt x="21614" y="4924"/>
                    <a:pt x="19979" y="3289"/>
                    <a:pt x="17957" y="3289"/>
                  </a:cubicBezTo>
                  <a:cubicBezTo>
                    <a:pt x="17390" y="3289"/>
                    <a:pt x="16860" y="3421"/>
                    <a:pt x="16378" y="3648"/>
                  </a:cubicBezTo>
                  <a:cubicBezTo>
                    <a:pt x="15613" y="1522"/>
                    <a:pt x="13572" y="0"/>
                    <a:pt x="11171" y="0"/>
                  </a:cubicBezTo>
                  <a:close/>
                </a:path>
              </a:pathLst>
            </a:custGeom>
            <a:solidFill>
              <a:schemeClr val="accent2"/>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32" name="Google Shape;332;p21"/>
            <p:cNvSpPr/>
            <p:nvPr/>
          </p:nvSpPr>
          <p:spPr>
            <a:xfrm>
              <a:off x="5862675" y="1216625"/>
              <a:ext cx="199675" cy="290850"/>
            </a:xfrm>
            <a:custGeom>
              <a:avLst/>
              <a:gdLst/>
              <a:ahLst/>
              <a:cxnLst/>
              <a:rect l="l" t="t" r="r" b="b"/>
              <a:pathLst>
                <a:path w="7987" h="11634" extrusionOk="0">
                  <a:moveTo>
                    <a:pt x="2552" y="0"/>
                  </a:moveTo>
                  <a:lnTo>
                    <a:pt x="2552" y="6398"/>
                  </a:lnTo>
                  <a:lnTo>
                    <a:pt x="0" y="6398"/>
                  </a:lnTo>
                  <a:lnTo>
                    <a:pt x="1994" y="9016"/>
                  </a:lnTo>
                  <a:lnTo>
                    <a:pt x="3998" y="11634"/>
                  </a:lnTo>
                  <a:lnTo>
                    <a:pt x="5992" y="9016"/>
                  </a:lnTo>
                  <a:lnTo>
                    <a:pt x="7986" y="6398"/>
                  </a:lnTo>
                  <a:lnTo>
                    <a:pt x="5434" y="6398"/>
                  </a:lnTo>
                  <a:lnTo>
                    <a:pt x="5434" y="0"/>
                  </a:lnTo>
                  <a:close/>
                </a:path>
              </a:pathLst>
            </a:custGeom>
            <a:solidFill>
              <a:schemeClr val="accent1"/>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33" name="Google Shape;333;p21"/>
            <p:cNvSpPr/>
            <p:nvPr/>
          </p:nvSpPr>
          <p:spPr>
            <a:xfrm>
              <a:off x="5933325" y="1085250"/>
              <a:ext cx="199900" cy="290875"/>
            </a:xfrm>
            <a:custGeom>
              <a:avLst/>
              <a:gdLst/>
              <a:ahLst/>
              <a:cxnLst/>
              <a:rect l="l" t="t" r="r" b="b"/>
              <a:pathLst>
                <a:path w="7996" h="11635" extrusionOk="0">
                  <a:moveTo>
                    <a:pt x="3998" y="0"/>
                  </a:moveTo>
                  <a:lnTo>
                    <a:pt x="2004" y="2618"/>
                  </a:lnTo>
                  <a:lnTo>
                    <a:pt x="0" y="5236"/>
                  </a:lnTo>
                  <a:lnTo>
                    <a:pt x="2561" y="5236"/>
                  </a:lnTo>
                  <a:lnTo>
                    <a:pt x="2561" y="11634"/>
                  </a:lnTo>
                  <a:lnTo>
                    <a:pt x="5434" y="11634"/>
                  </a:lnTo>
                  <a:lnTo>
                    <a:pt x="5434" y="5236"/>
                  </a:lnTo>
                  <a:lnTo>
                    <a:pt x="7995" y="5236"/>
                  </a:lnTo>
                  <a:lnTo>
                    <a:pt x="5992" y="2618"/>
                  </a:lnTo>
                  <a:lnTo>
                    <a:pt x="3998" y="0"/>
                  </a:lnTo>
                  <a:close/>
                </a:path>
              </a:pathLst>
            </a:custGeom>
            <a:solidFill>
              <a:schemeClr val="lt2"/>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7_1_1">
    <p:spTree>
      <p:nvGrpSpPr>
        <p:cNvPr id="1" name="Shape 334"/>
        <p:cNvGrpSpPr/>
        <p:nvPr/>
      </p:nvGrpSpPr>
      <p:grpSpPr>
        <a:xfrm>
          <a:off x="0" y="0"/>
          <a:ext cx="0" cy="0"/>
          <a:chOff x="0" y="0"/>
          <a:chExt cx="0" cy="0"/>
        </a:xfrm>
      </p:grpSpPr>
      <p:grpSp>
        <p:nvGrpSpPr>
          <p:cNvPr id="335" name="Google Shape;335;p22"/>
          <p:cNvGrpSpPr/>
          <p:nvPr/>
        </p:nvGrpSpPr>
        <p:grpSpPr>
          <a:xfrm>
            <a:off x="0" y="307163"/>
            <a:ext cx="9141000" cy="4529150"/>
            <a:chOff x="0" y="307163"/>
            <a:chExt cx="9141000" cy="4529150"/>
          </a:xfrm>
        </p:grpSpPr>
        <p:cxnSp>
          <p:nvCxnSpPr>
            <p:cNvPr id="336" name="Google Shape;336;p22"/>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2"/>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338" name="Google Shape;338;p22"/>
          <p:cNvGrpSpPr/>
          <p:nvPr/>
        </p:nvGrpSpPr>
        <p:grpSpPr>
          <a:xfrm rot="-7078930">
            <a:off x="14371" y="492790"/>
            <a:ext cx="619304" cy="330927"/>
            <a:chOff x="5031250" y="135875"/>
            <a:chExt cx="619300" cy="330925"/>
          </a:xfrm>
        </p:grpSpPr>
        <p:sp>
          <p:nvSpPr>
            <p:cNvPr id="339" name="Google Shape;339;p22"/>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0" name="Google Shape;340;p22"/>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1" name="Google Shape;341;p22"/>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42" name="Google Shape;342;p22"/>
          <p:cNvGrpSpPr/>
          <p:nvPr/>
        </p:nvGrpSpPr>
        <p:grpSpPr>
          <a:xfrm rot="9796004">
            <a:off x="8647557" y="2986565"/>
            <a:ext cx="284387" cy="690523"/>
            <a:chOff x="276425" y="4185388"/>
            <a:chExt cx="284403" cy="690563"/>
          </a:xfrm>
        </p:grpSpPr>
        <p:sp>
          <p:nvSpPr>
            <p:cNvPr id="343" name="Google Shape;343;p22"/>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4" name="Google Shape;344;p22"/>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5" name="Google Shape;345;p22"/>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46" name="Google Shape;346;p22"/>
          <p:cNvGrpSpPr/>
          <p:nvPr/>
        </p:nvGrpSpPr>
        <p:grpSpPr>
          <a:xfrm>
            <a:off x="1070645" y="248146"/>
            <a:ext cx="869658" cy="820223"/>
            <a:chOff x="283800" y="1696800"/>
            <a:chExt cx="1158000" cy="1092175"/>
          </a:xfrm>
        </p:grpSpPr>
        <p:sp>
          <p:nvSpPr>
            <p:cNvPr id="347" name="Google Shape;347;p22"/>
            <p:cNvSpPr/>
            <p:nvPr/>
          </p:nvSpPr>
          <p:spPr>
            <a:xfrm>
              <a:off x="283800" y="1799275"/>
              <a:ext cx="1158000" cy="989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8" name="Google Shape;348;p22"/>
            <p:cNvSpPr/>
            <p:nvPr/>
          </p:nvSpPr>
          <p:spPr>
            <a:xfrm>
              <a:off x="424775" y="1696800"/>
              <a:ext cx="46200" cy="158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49" name="Google Shape;349;p22"/>
            <p:cNvSpPr/>
            <p:nvPr/>
          </p:nvSpPr>
          <p:spPr>
            <a:xfrm>
              <a:off x="1254627" y="1696800"/>
              <a:ext cx="46200" cy="1587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0" name="Google Shape;350;p22"/>
            <p:cNvSpPr/>
            <p:nvPr/>
          </p:nvSpPr>
          <p:spPr>
            <a:xfrm>
              <a:off x="1101901" y="193751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1" name="Google Shape;351;p22"/>
            <p:cNvSpPr/>
            <p:nvPr/>
          </p:nvSpPr>
          <p:spPr>
            <a:xfrm>
              <a:off x="1255353" y="193751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2" name="Google Shape;352;p22"/>
            <p:cNvSpPr/>
            <p:nvPr/>
          </p:nvSpPr>
          <p:spPr>
            <a:xfrm>
              <a:off x="334638"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3" name="Google Shape;353;p22"/>
            <p:cNvSpPr/>
            <p:nvPr/>
          </p:nvSpPr>
          <p:spPr>
            <a:xfrm>
              <a:off x="488090"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4" name="Google Shape;354;p22"/>
            <p:cNvSpPr/>
            <p:nvPr/>
          </p:nvSpPr>
          <p:spPr>
            <a:xfrm>
              <a:off x="641543"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5" name="Google Shape;355;p22"/>
            <p:cNvSpPr/>
            <p:nvPr/>
          </p:nvSpPr>
          <p:spPr>
            <a:xfrm>
              <a:off x="794995"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6" name="Google Shape;356;p22"/>
            <p:cNvSpPr/>
            <p:nvPr/>
          </p:nvSpPr>
          <p:spPr>
            <a:xfrm>
              <a:off x="948448"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7" name="Google Shape;357;p22"/>
            <p:cNvSpPr/>
            <p:nvPr/>
          </p:nvSpPr>
          <p:spPr>
            <a:xfrm>
              <a:off x="1101901"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8" name="Google Shape;358;p22"/>
            <p:cNvSpPr/>
            <p:nvPr/>
          </p:nvSpPr>
          <p:spPr>
            <a:xfrm>
              <a:off x="1255353" y="2107138"/>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59" name="Google Shape;359;p22"/>
            <p:cNvSpPr/>
            <p:nvPr/>
          </p:nvSpPr>
          <p:spPr>
            <a:xfrm>
              <a:off x="334638"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0" name="Google Shape;360;p22"/>
            <p:cNvSpPr/>
            <p:nvPr/>
          </p:nvSpPr>
          <p:spPr>
            <a:xfrm>
              <a:off x="488090"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1" name="Google Shape;361;p22"/>
            <p:cNvSpPr/>
            <p:nvPr/>
          </p:nvSpPr>
          <p:spPr>
            <a:xfrm>
              <a:off x="641543"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2" name="Google Shape;362;p22"/>
            <p:cNvSpPr/>
            <p:nvPr/>
          </p:nvSpPr>
          <p:spPr>
            <a:xfrm>
              <a:off x="794995"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3" name="Google Shape;363;p22"/>
            <p:cNvSpPr/>
            <p:nvPr/>
          </p:nvSpPr>
          <p:spPr>
            <a:xfrm>
              <a:off x="948448"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4" name="Google Shape;364;p22"/>
            <p:cNvSpPr/>
            <p:nvPr/>
          </p:nvSpPr>
          <p:spPr>
            <a:xfrm>
              <a:off x="1101901"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5" name="Google Shape;365;p22"/>
            <p:cNvSpPr/>
            <p:nvPr/>
          </p:nvSpPr>
          <p:spPr>
            <a:xfrm>
              <a:off x="1255353" y="2273163"/>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6" name="Google Shape;366;p22"/>
            <p:cNvSpPr/>
            <p:nvPr/>
          </p:nvSpPr>
          <p:spPr>
            <a:xfrm>
              <a:off x="334638"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7" name="Google Shape;367;p22"/>
            <p:cNvSpPr/>
            <p:nvPr/>
          </p:nvSpPr>
          <p:spPr>
            <a:xfrm>
              <a:off x="488090"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8" name="Google Shape;368;p22"/>
            <p:cNvSpPr/>
            <p:nvPr/>
          </p:nvSpPr>
          <p:spPr>
            <a:xfrm>
              <a:off x="641543"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9" name="Google Shape;369;p22"/>
            <p:cNvSpPr/>
            <p:nvPr/>
          </p:nvSpPr>
          <p:spPr>
            <a:xfrm>
              <a:off x="794995"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0" name="Google Shape;370;p22"/>
            <p:cNvSpPr/>
            <p:nvPr/>
          </p:nvSpPr>
          <p:spPr>
            <a:xfrm>
              <a:off x="948448"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1" name="Google Shape;371;p22"/>
            <p:cNvSpPr/>
            <p:nvPr/>
          </p:nvSpPr>
          <p:spPr>
            <a:xfrm>
              <a:off x="1101901"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2" name="Google Shape;372;p22"/>
            <p:cNvSpPr/>
            <p:nvPr/>
          </p:nvSpPr>
          <p:spPr>
            <a:xfrm>
              <a:off x="1255353" y="243920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3" name="Google Shape;373;p22"/>
            <p:cNvSpPr/>
            <p:nvPr/>
          </p:nvSpPr>
          <p:spPr>
            <a:xfrm>
              <a:off x="334638" y="260165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4" name="Google Shape;374;p22"/>
            <p:cNvSpPr/>
            <p:nvPr/>
          </p:nvSpPr>
          <p:spPr>
            <a:xfrm>
              <a:off x="488090" y="260165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5" name="Google Shape;375;p22"/>
            <p:cNvSpPr/>
            <p:nvPr/>
          </p:nvSpPr>
          <p:spPr>
            <a:xfrm>
              <a:off x="641543" y="260165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6" name="Google Shape;376;p22"/>
            <p:cNvSpPr/>
            <p:nvPr/>
          </p:nvSpPr>
          <p:spPr>
            <a:xfrm>
              <a:off x="794995" y="2601650"/>
              <a:ext cx="135600" cy="135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7" name="Google Shape;377;p22"/>
            <p:cNvSpPr/>
            <p:nvPr/>
          </p:nvSpPr>
          <p:spPr>
            <a:xfrm rot="-8100000">
              <a:off x="1143617" y="195565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8" name="Google Shape;378;p22"/>
            <p:cNvSpPr/>
            <p:nvPr/>
          </p:nvSpPr>
          <p:spPr>
            <a:xfrm rot="-8100000">
              <a:off x="1297067" y="195565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9" name="Google Shape;379;p22"/>
            <p:cNvSpPr/>
            <p:nvPr/>
          </p:nvSpPr>
          <p:spPr>
            <a:xfrm rot="-8100000">
              <a:off x="114361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0" name="Google Shape;380;p22"/>
            <p:cNvSpPr/>
            <p:nvPr/>
          </p:nvSpPr>
          <p:spPr>
            <a:xfrm rot="-8100000">
              <a:off x="129706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1" name="Google Shape;381;p22"/>
            <p:cNvSpPr/>
            <p:nvPr/>
          </p:nvSpPr>
          <p:spPr>
            <a:xfrm rot="-8100000">
              <a:off x="83671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2" name="Google Shape;382;p22"/>
            <p:cNvSpPr/>
            <p:nvPr/>
          </p:nvSpPr>
          <p:spPr>
            <a:xfrm rot="-8100000">
              <a:off x="99016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3" name="Google Shape;383;p22"/>
            <p:cNvSpPr/>
            <p:nvPr/>
          </p:nvSpPr>
          <p:spPr>
            <a:xfrm rot="-8100000">
              <a:off x="52981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4" name="Google Shape;384;p22"/>
            <p:cNvSpPr/>
            <p:nvPr/>
          </p:nvSpPr>
          <p:spPr>
            <a:xfrm rot="-8100000">
              <a:off x="68326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5" name="Google Shape;385;p22"/>
            <p:cNvSpPr/>
            <p:nvPr/>
          </p:nvSpPr>
          <p:spPr>
            <a:xfrm rot="-8100000">
              <a:off x="376367" y="2137506"/>
              <a:ext cx="52184" cy="71276"/>
            </a:xfrm>
            <a:prstGeom prst="halfFrame">
              <a:avLst>
                <a:gd name="adj1" fmla="val 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86" name="Google Shape;386;p22"/>
          <p:cNvGrpSpPr/>
          <p:nvPr/>
        </p:nvGrpSpPr>
        <p:grpSpPr>
          <a:xfrm>
            <a:off x="7753797" y="4204390"/>
            <a:ext cx="519461" cy="799222"/>
            <a:chOff x="3334313" y="1341356"/>
            <a:chExt cx="798434" cy="1228438"/>
          </a:xfrm>
        </p:grpSpPr>
        <p:sp>
          <p:nvSpPr>
            <p:cNvPr id="387" name="Google Shape;387;p22"/>
            <p:cNvSpPr/>
            <p:nvPr/>
          </p:nvSpPr>
          <p:spPr>
            <a:xfrm>
              <a:off x="3334313" y="1341356"/>
              <a:ext cx="798434" cy="999971"/>
            </a:xfrm>
            <a:custGeom>
              <a:avLst/>
              <a:gdLst/>
              <a:ahLst/>
              <a:cxnLst/>
              <a:rect l="l" t="t" r="r" b="b"/>
              <a:pathLst>
                <a:path w="16152" h="20228" extrusionOk="0">
                  <a:moveTo>
                    <a:pt x="8144" y="1"/>
                  </a:moveTo>
                  <a:cubicBezTo>
                    <a:pt x="8069" y="1"/>
                    <a:pt x="7995" y="2"/>
                    <a:pt x="7920" y="4"/>
                  </a:cubicBezTo>
                  <a:cubicBezTo>
                    <a:pt x="3791" y="117"/>
                    <a:pt x="379" y="3444"/>
                    <a:pt x="152" y="7564"/>
                  </a:cubicBezTo>
                  <a:cubicBezTo>
                    <a:pt x="1" y="10305"/>
                    <a:pt x="1239" y="12762"/>
                    <a:pt x="3214" y="14312"/>
                  </a:cubicBezTo>
                  <a:cubicBezTo>
                    <a:pt x="3791" y="14765"/>
                    <a:pt x="4291" y="15323"/>
                    <a:pt x="4641" y="15966"/>
                  </a:cubicBezTo>
                  <a:cubicBezTo>
                    <a:pt x="4991" y="16589"/>
                    <a:pt x="5274" y="17393"/>
                    <a:pt x="5340" y="18357"/>
                  </a:cubicBezTo>
                  <a:lnTo>
                    <a:pt x="5340" y="20228"/>
                  </a:lnTo>
                  <a:lnTo>
                    <a:pt x="10945" y="20228"/>
                  </a:lnTo>
                  <a:lnTo>
                    <a:pt x="10954" y="18347"/>
                  </a:lnTo>
                  <a:cubicBezTo>
                    <a:pt x="11020" y="17383"/>
                    <a:pt x="11304" y="16599"/>
                    <a:pt x="11644" y="15966"/>
                  </a:cubicBezTo>
                  <a:cubicBezTo>
                    <a:pt x="12003" y="15314"/>
                    <a:pt x="12513" y="14756"/>
                    <a:pt x="13099" y="14293"/>
                  </a:cubicBezTo>
                  <a:cubicBezTo>
                    <a:pt x="14961" y="12828"/>
                    <a:pt x="16152" y="10560"/>
                    <a:pt x="16152" y="8008"/>
                  </a:cubicBezTo>
                  <a:cubicBezTo>
                    <a:pt x="16152" y="3584"/>
                    <a:pt x="12568" y="1"/>
                    <a:pt x="8144" y="1"/>
                  </a:cubicBezTo>
                  <a:close/>
                </a:path>
              </a:pathLst>
            </a:custGeom>
            <a:solidFill>
              <a:schemeClr val="dk2"/>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8" name="Google Shape;388;p22"/>
            <p:cNvSpPr/>
            <p:nvPr/>
          </p:nvSpPr>
          <p:spPr>
            <a:xfrm>
              <a:off x="3625368" y="2491686"/>
              <a:ext cx="222891" cy="78107"/>
            </a:xfrm>
            <a:custGeom>
              <a:avLst/>
              <a:gdLst/>
              <a:ahLst/>
              <a:cxnLst/>
              <a:rect l="l" t="t" r="r" b="b"/>
              <a:pathLst>
                <a:path w="4509" h="1580" extrusionOk="0">
                  <a:moveTo>
                    <a:pt x="1" y="1"/>
                  </a:moveTo>
                  <a:lnTo>
                    <a:pt x="1" y="1579"/>
                  </a:lnTo>
                  <a:lnTo>
                    <a:pt x="4509" y="1579"/>
                  </a:lnTo>
                  <a:lnTo>
                    <a:pt x="4509" y="1"/>
                  </a:lnTo>
                  <a:close/>
                </a:path>
              </a:pathLst>
            </a:custGeom>
            <a:solidFill>
              <a:schemeClr val="accent1"/>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89" name="Google Shape;389;p22"/>
            <p:cNvSpPr/>
            <p:nvPr/>
          </p:nvSpPr>
          <p:spPr>
            <a:xfrm>
              <a:off x="3560415" y="2332410"/>
              <a:ext cx="353245" cy="177126"/>
            </a:xfrm>
            <a:custGeom>
              <a:avLst/>
              <a:gdLst/>
              <a:ahLst/>
              <a:cxnLst/>
              <a:rect l="l" t="t" r="r" b="b"/>
              <a:pathLst>
                <a:path w="7146" h="3583" extrusionOk="0">
                  <a:moveTo>
                    <a:pt x="1" y="0"/>
                  </a:moveTo>
                  <a:lnTo>
                    <a:pt x="1" y="3582"/>
                  </a:lnTo>
                  <a:lnTo>
                    <a:pt x="7146" y="3582"/>
                  </a:lnTo>
                  <a:lnTo>
                    <a:pt x="7146" y="0"/>
                  </a:lnTo>
                  <a:close/>
                </a:path>
              </a:pathLst>
            </a:custGeom>
            <a:solidFill>
              <a:schemeClr val="accent3"/>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0" name="Google Shape;390;p22"/>
            <p:cNvSpPr/>
            <p:nvPr/>
          </p:nvSpPr>
          <p:spPr>
            <a:xfrm>
              <a:off x="3546425" y="2360884"/>
              <a:ext cx="381273" cy="27634"/>
            </a:xfrm>
            <a:custGeom>
              <a:avLst/>
              <a:gdLst/>
              <a:ahLst/>
              <a:cxnLst/>
              <a:rect l="l" t="t" r="r" b="b"/>
              <a:pathLst>
                <a:path w="7713" h="559" extrusionOk="0">
                  <a:moveTo>
                    <a:pt x="0" y="1"/>
                  </a:moveTo>
                  <a:lnTo>
                    <a:pt x="0" y="558"/>
                  </a:lnTo>
                  <a:lnTo>
                    <a:pt x="7712" y="558"/>
                  </a:lnTo>
                  <a:lnTo>
                    <a:pt x="7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1" name="Google Shape;391;p22"/>
            <p:cNvSpPr/>
            <p:nvPr/>
          </p:nvSpPr>
          <p:spPr>
            <a:xfrm>
              <a:off x="3546425" y="2407154"/>
              <a:ext cx="381273" cy="27585"/>
            </a:xfrm>
            <a:custGeom>
              <a:avLst/>
              <a:gdLst/>
              <a:ahLst/>
              <a:cxnLst/>
              <a:rect l="l" t="t" r="r" b="b"/>
              <a:pathLst>
                <a:path w="7713" h="558" extrusionOk="0">
                  <a:moveTo>
                    <a:pt x="0" y="0"/>
                  </a:moveTo>
                  <a:lnTo>
                    <a:pt x="0" y="558"/>
                  </a:lnTo>
                  <a:lnTo>
                    <a:pt x="7712" y="558"/>
                  </a:lnTo>
                  <a:lnTo>
                    <a:pt x="7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2" name="Google Shape;392;p22"/>
            <p:cNvSpPr/>
            <p:nvPr/>
          </p:nvSpPr>
          <p:spPr>
            <a:xfrm>
              <a:off x="3546425" y="2453424"/>
              <a:ext cx="381273" cy="27585"/>
            </a:xfrm>
            <a:custGeom>
              <a:avLst/>
              <a:gdLst/>
              <a:ahLst/>
              <a:cxnLst/>
              <a:rect l="l" t="t" r="r" b="b"/>
              <a:pathLst>
                <a:path w="7713" h="558" extrusionOk="0">
                  <a:moveTo>
                    <a:pt x="0" y="0"/>
                  </a:moveTo>
                  <a:lnTo>
                    <a:pt x="0" y="558"/>
                  </a:lnTo>
                  <a:lnTo>
                    <a:pt x="7712" y="558"/>
                  </a:lnTo>
                  <a:lnTo>
                    <a:pt x="7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3" name="Google Shape;393;p22"/>
            <p:cNvSpPr/>
            <p:nvPr/>
          </p:nvSpPr>
          <p:spPr>
            <a:xfrm>
              <a:off x="3502530" y="1574141"/>
              <a:ext cx="488195" cy="377090"/>
            </a:xfrm>
            <a:custGeom>
              <a:avLst/>
              <a:gdLst/>
              <a:ahLst/>
              <a:cxnLst/>
              <a:rect l="l" t="t" r="r" b="b"/>
              <a:pathLst>
                <a:path w="9876" h="7628" fill="none" extrusionOk="0">
                  <a:moveTo>
                    <a:pt x="0" y="5435"/>
                  </a:moveTo>
                  <a:lnTo>
                    <a:pt x="1777" y="29"/>
                  </a:lnTo>
                  <a:lnTo>
                    <a:pt x="2826" y="7628"/>
                  </a:lnTo>
                  <a:lnTo>
                    <a:pt x="4801" y="1"/>
                  </a:lnTo>
                  <a:lnTo>
                    <a:pt x="6578" y="6333"/>
                  </a:lnTo>
                  <a:lnTo>
                    <a:pt x="8288" y="332"/>
                  </a:lnTo>
                  <a:lnTo>
                    <a:pt x="9876" y="5227"/>
                  </a:lnTo>
                </a:path>
              </a:pathLst>
            </a:custGeom>
            <a:solidFill>
              <a:schemeClr val="dk2"/>
            </a:solidFill>
            <a:ln w="9525" cap="flat" cmpd="sng">
              <a:solidFill>
                <a:schemeClr val="dk1"/>
              </a:solidFill>
              <a:prstDash val="solid"/>
              <a:miter lim="9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7583-1C50-232D-C571-0980AA6F886D}"/>
              </a:ext>
            </a:extLst>
          </p:cNvPr>
          <p:cNvSpPr>
            <a:spLocks noGrp="1"/>
          </p:cNvSpPr>
          <p:nvPr>
            <p:ph type="title"/>
          </p:nvPr>
        </p:nvSpPr>
        <p:spPr>
          <a:xfrm>
            <a:off x="628650" y="274638"/>
            <a:ext cx="7886700" cy="99377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endParaRPr lang="en-AE" dirty="0"/>
          </a:p>
        </p:txBody>
      </p:sp>
      <p:sp>
        <p:nvSpPr>
          <p:cNvPr id="3" name="Slide Number Placeholder 2">
            <a:extLst>
              <a:ext uri="{FF2B5EF4-FFF2-40B4-BE49-F238E27FC236}">
                <a16:creationId xmlns:a16="http://schemas.microsoft.com/office/drawing/2014/main" id="{5CB59586-CC14-220E-CB45-964308148C34}"/>
              </a:ext>
            </a:extLst>
          </p:cNvPr>
          <p:cNvSpPr>
            <a:spLocks noGrp="1"/>
          </p:cNvSpPr>
          <p:nvPr>
            <p:ph type="sldNum" sz="quarter" idx="10"/>
          </p:nvPr>
        </p:nvSpPr>
        <p:spPr>
          <a:xfrm>
            <a:off x="6457950" y="4767263"/>
            <a:ext cx="2057400" cy="274637"/>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797587EE-402D-437C-878E-F05B8F6F7FE8}" type="slidenum">
              <a:rPr lang="en-AE" smtClean="0"/>
              <a:pPr/>
              <a:t>‹#›</a:t>
            </a:fld>
            <a:endParaRPr lang="en-AE" dirty="0"/>
          </a:p>
        </p:txBody>
      </p:sp>
    </p:spTree>
    <p:extLst>
      <p:ext uri="{BB962C8B-B14F-4D97-AF65-F5344CB8AC3E}">
        <p14:creationId xmlns:p14="http://schemas.microsoft.com/office/powerpoint/2010/main" val="266158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722375" y="2600850"/>
            <a:ext cx="3473400" cy="7836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600">
                <a:latin typeface="Open Sans" panose="020B0606030504020204" pitchFamily="34" charset="0"/>
                <a:ea typeface="Open Sans" panose="020B0606030504020204" pitchFamily="34" charset="0"/>
                <a:cs typeface="Open Sans" panose="020B0606030504020204" pitchFamily="34"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25" name="Google Shape;25;p3"/>
          <p:cNvSpPr txBox="1">
            <a:spLocks noGrp="1"/>
          </p:cNvSpPr>
          <p:nvPr>
            <p:ph type="title" idx="2" hasCustomPrompt="1"/>
          </p:nvPr>
        </p:nvSpPr>
        <p:spPr>
          <a:xfrm>
            <a:off x="3101075" y="1759050"/>
            <a:ext cx="1094700" cy="841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12000"/>
              <a:buNone/>
              <a:defRPr sz="48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p>
        </p:txBody>
      </p:sp>
      <p:grpSp>
        <p:nvGrpSpPr>
          <p:cNvPr id="26" name="Google Shape;26;p3"/>
          <p:cNvGrpSpPr/>
          <p:nvPr/>
        </p:nvGrpSpPr>
        <p:grpSpPr>
          <a:xfrm>
            <a:off x="0" y="307163"/>
            <a:ext cx="9141000" cy="4529150"/>
            <a:chOff x="0" y="307163"/>
            <a:chExt cx="9141000" cy="4529150"/>
          </a:xfrm>
        </p:grpSpPr>
        <p:cxnSp>
          <p:nvCxnSpPr>
            <p:cNvPr id="27" name="Google Shape;27;p3"/>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3"/>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29" name="Google Shape;29;p3"/>
          <p:cNvGrpSpPr/>
          <p:nvPr/>
        </p:nvGrpSpPr>
        <p:grpSpPr>
          <a:xfrm>
            <a:off x="285949" y="264091"/>
            <a:ext cx="8669681" cy="4789793"/>
            <a:chOff x="285949" y="264091"/>
            <a:chExt cx="8669681" cy="4789793"/>
          </a:xfrm>
        </p:grpSpPr>
        <p:grpSp>
          <p:nvGrpSpPr>
            <p:cNvPr id="30" name="Google Shape;30;p3"/>
            <p:cNvGrpSpPr/>
            <p:nvPr/>
          </p:nvGrpSpPr>
          <p:grpSpPr>
            <a:xfrm rot="5071527">
              <a:off x="501012" y="93311"/>
              <a:ext cx="284392" cy="690536"/>
              <a:chOff x="276425" y="4185388"/>
              <a:chExt cx="284403" cy="690563"/>
            </a:xfrm>
          </p:grpSpPr>
          <p:sp>
            <p:nvSpPr>
              <p:cNvPr id="31" name="Google Shape;31;p3"/>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32;p3"/>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33;p3"/>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4" name="Google Shape;34;p3"/>
            <p:cNvGrpSpPr/>
            <p:nvPr/>
          </p:nvGrpSpPr>
          <p:grpSpPr>
            <a:xfrm rot="-4116747">
              <a:off x="8378950" y="4539720"/>
              <a:ext cx="619343" cy="330948"/>
              <a:chOff x="5031250" y="135875"/>
              <a:chExt cx="619300" cy="330925"/>
            </a:xfrm>
          </p:grpSpPr>
          <p:sp>
            <p:nvSpPr>
              <p:cNvPr id="35" name="Google Shape;35;p3"/>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36;p3"/>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37;p3"/>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Open Sans" panose="020B0606030504020204" pitchFamily="34" charset="0"/>
                <a:ea typeface="Open Sans" panose="020B0606030504020204" pitchFamily="34" charset="0"/>
                <a:cs typeface="Open Sans" panose="020B0606030504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55" name="Google Shape;55;p5"/>
          <p:cNvSpPr txBox="1">
            <a:spLocks noGrp="1"/>
          </p:cNvSpPr>
          <p:nvPr>
            <p:ph type="subTitle" idx="1"/>
          </p:nvPr>
        </p:nvSpPr>
        <p:spPr>
          <a:xfrm>
            <a:off x="1128763" y="2658898"/>
            <a:ext cx="2928300" cy="11511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a:latin typeface="Open Sans" panose="020B0606030504020204" pitchFamily="34" charset="0"/>
                <a:ea typeface="Open Sans" panose="020B0606030504020204" pitchFamily="34" charset="0"/>
                <a:cs typeface="Open Sans" panose="020B0606030504020204" pitchFamily="34" charset="0"/>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dirty="0"/>
          </a:p>
        </p:txBody>
      </p:sp>
      <p:sp>
        <p:nvSpPr>
          <p:cNvPr id="56" name="Google Shape;56;p5"/>
          <p:cNvSpPr txBox="1">
            <a:spLocks noGrp="1"/>
          </p:cNvSpPr>
          <p:nvPr>
            <p:ph type="subTitle" idx="2"/>
          </p:nvPr>
        </p:nvSpPr>
        <p:spPr>
          <a:xfrm>
            <a:off x="5086893" y="2658898"/>
            <a:ext cx="29283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atin typeface="Open Sans" panose="020B0606030504020204" pitchFamily="34" charset="0"/>
                <a:ea typeface="Open Sans" panose="020B0606030504020204" pitchFamily="34" charset="0"/>
                <a:cs typeface="Open Sans" panose="020B0606030504020204" pitchFamily="34" charset="0"/>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dirty="0"/>
          </a:p>
        </p:txBody>
      </p:sp>
      <p:sp>
        <p:nvSpPr>
          <p:cNvPr id="57" name="Google Shape;57;p5"/>
          <p:cNvSpPr txBox="1">
            <a:spLocks noGrp="1"/>
          </p:cNvSpPr>
          <p:nvPr>
            <p:ph type="subTitle" idx="3"/>
          </p:nvPr>
        </p:nvSpPr>
        <p:spPr>
          <a:xfrm>
            <a:off x="1128762" y="2308800"/>
            <a:ext cx="2928300" cy="4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58" name="Google Shape;58;p5"/>
          <p:cNvSpPr txBox="1">
            <a:spLocks noGrp="1"/>
          </p:cNvSpPr>
          <p:nvPr>
            <p:ph type="subTitle" idx="4"/>
          </p:nvPr>
        </p:nvSpPr>
        <p:spPr>
          <a:xfrm>
            <a:off x="5086899" y="2308800"/>
            <a:ext cx="2928300" cy="4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grpSp>
        <p:nvGrpSpPr>
          <p:cNvPr id="59" name="Google Shape;59;p5"/>
          <p:cNvGrpSpPr/>
          <p:nvPr/>
        </p:nvGrpSpPr>
        <p:grpSpPr>
          <a:xfrm rot="-9969249">
            <a:off x="8236724" y="374036"/>
            <a:ext cx="619273" cy="330910"/>
            <a:chOff x="5031250" y="135875"/>
            <a:chExt cx="619300" cy="330925"/>
          </a:xfrm>
        </p:grpSpPr>
        <p:sp>
          <p:nvSpPr>
            <p:cNvPr id="60" name="Google Shape;60;p5"/>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61;p5"/>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62;p5"/>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3" name="Google Shape;63;p5"/>
          <p:cNvGrpSpPr/>
          <p:nvPr/>
        </p:nvGrpSpPr>
        <p:grpSpPr>
          <a:xfrm rot="-5082576">
            <a:off x="580185" y="4491069"/>
            <a:ext cx="284392" cy="690535"/>
            <a:chOff x="276425" y="4185388"/>
            <a:chExt cx="284403" cy="690563"/>
          </a:xfrm>
        </p:grpSpPr>
        <p:sp>
          <p:nvSpPr>
            <p:cNvPr id="64" name="Google Shape;64;p5"/>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65;p5"/>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66;p5"/>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67" name="Google Shape;67;p5"/>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Open Sans" panose="020B0606030504020204" pitchFamily="34" charset="0"/>
                <a:ea typeface="Open Sans" panose="020B0606030504020204" pitchFamily="34" charset="0"/>
                <a:cs typeface="Open Sans" panose="020B060603050402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70" name="Google Shape;70;p6"/>
          <p:cNvGrpSpPr/>
          <p:nvPr/>
        </p:nvGrpSpPr>
        <p:grpSpPr>
          <a:xfrm>
            <a:off x="150145" y="211917"/>
            <a:ext cx="8695880" cy="4789870"/>
            <a:chOff x="150145" y="211917"/>
            <a:chExt cx="8695880" cy="4789870"/>
          </a:xfrm>
        </p:grpSpPr>
        <p:grpSp>
          <p:nvGrpSpPr>
            <p:cNvPr id="71" name="Google Shape;71;p6"/>
            <p:cNvGrpSpPr/>
            <p:nvPr/>
          </p:nvGrpSpPr>
          <p:grpSpPr>
            <a:xfrm>
              <a:off x="8226725" y="4670863"/>
              <a:ext cx="619300" cy="330925"/>
              <a:chOff x="5031250" y="135875"/>
              <a:chExt cx="619300" cy="330925"/>
            </a:xfrm>
          </p:grpSpPr>
          <p:sp>
            <p:nvSpPr>
              <p:cNvPr id="72" name="Google Shape;72;p6"/>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3;p6"/>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4;p6"/>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5" name="Google Shape;75;p6"/>
            <p:cNvGrpSpPr/>
            <p:nvPr/>
          </p:nvGrpSpPr>
          <p:grpSpPr>
            <a:xfrm rot="5400000">
              <a:off x="353225" y="8838"/>
              <a:ext cx="284403" cy="690563"/>
              <a:chOff x="276425" y="4185388"/>
              <a:chExt cx="284403" cy="690563"/>
            </a:xfrm>
          </p:grpSpPr>
          <p:sp>
            <p:nvSpPr>
              <p:cNvPr id="76" name="Google Shape;76;p6"/>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7;p6"/>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8;p6"/>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79" name="Google Shape;79;p6"/>
          <p:cNvGrpSpPr/>
          <p:nvPr/>
        </p:nvGrpSpPr>
        <p:grpSpPr>
          <a:xfrm>
            <a:off x="0" y="307163"/>
            <a:ext cx="9141000" cy="4529150"/>
            <a:chOff x="0" y="307163"/>
            <a:chExt cx="9141000" cy="4529150"/>
          </a:xfrm>
        </p:grpSpPr>
        <p:cxnSp>
          <p:nvCxnSpPr>
            <p:cNvPr id="80" name="Google Shape;80;p6"/>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6"/>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1878750" y="1289700"/>
            <a:ext cx="5386500" cy="256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atin typeface="Open Sans" panose="020B0606030504020204" pitchFamily="34" charset="0"/>
                <a:ea typeface="Open Sans" panose="020B0606030504020204" pitchFamily="34" charset="0"/>
                <a:cs typeface="Open Sans" panose="020B0606030504020204" pitchFamily="34" charset="0"/>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dirty="0"/>
          </a:p>
        </p:txBody>
      </p:sp>
      <p:grpSp>
        <p:nvGrpSpPr>
          <p:cNvPr id="100" name="Google Shape;100;p8"/>
          <p:cNvGrpSpPr/>
          <p:nvPr/>
        </p:nvGrpSpPr>
        <p:grpSpPr>
          <a:xfrm>
            <a:off x="0" y="307163"/>
            <a:ext cx="9141000" cy="4529150"/>
            <a:chOff x="0" y="307163"/>
            <a:chExt cx="9141000" cy="4529150"/>
          </a:xfrm>
        </p:grpSpPr>
        <p:cxnSp>
          <p:nvCxnSpPr>
            <p:cNvPr id="101" name="Google Shape;101;p8"/>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8"/>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103" name="Google Shape;103;p8"/>
          <p:cNvGrpSpPr/>
          <p:nvPr/>
        </p:nvGrpSpPr>
        <p:grpSpPr>
          <a:xfrm>
            <a:off x="294371" y="141713"/>
            <a:ext cx="8240379" cy="4829479"/>
            <a:chOff x="294371" y="141713"/>
            <a:chExt cx="8240379" cy="4829479"/>
          </a:xfrm>
        </p:grpSpPr>
        <p:grpSp>
          <p:nvGrpSpPr>
            <p:cNvPr id="104" name="Google Shape;104;p8"/>
            <p:cNvGrpSpPr/>
            <p:nvPr/>
          </p:nvGrpSpPr>
          <p:grpSpPr>
            <a:xfrm>
              <a:off x="7915450" y="141713"/>
              <a:ext cx="619300" cy="330925"/>
              <a:chOff x="5031250" y="135875"/>
              <a:chExt cx="619300" cy="330925"/>
            </a:xfrm>
          </p:grpSpPr>
          <p:sp>
            <p:nvSpPr>
              <p:cNvPr id="105" name="Google Shape;105;p8"/>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06" name="Google Shape;106;p8"/>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07" name="Google Shape;107;p8"/>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oogle Shape;108;p8"/>
            <p:cNvGrpSpPr/>
            <p:nvPr/>
          </p:nvGrpSpPr>
          <p:grpSpPr>
            <a:xfrm rot="-1970868">
              <a:off x="458916" y="4258716"/>
              <a:ext cx="284398" cy="690551"/>
              <a:chOff x="276425" y="4185388"/>
              <a:chExt cx="284403" cy="690563"/>
            </a:xfrm>
          </p:grpSpPr>
          <p:sp>
            <p:nvSpPr>
              <p:cNvPr id="109" name="Google Shape;109;p8"/>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10" name="Google Shape;110;p8"/>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11" name="Google Shape;111;p8"/>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549400" y="127882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Open Sans" panose="020B0606030504020204" pitchFamily="34" charset="0"/>
                <a:ea typeface="Open Sans" panose="020B0606030504020204" pitchFamily="34" charset="0"/>
                <a:cs typeface="Open Sans" panose="020B0606030504020204" pitchFamily="34"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114" name="Google Shape;114;p9"/>
          <p:cNvSpPr txBox="1">
            <a:spLocks noGrp="1"/>
          </p:cNvSpPr>
          <p:nvPr>
            <p:ph type="subTitle" idx="1"/>
          </p:nvPr>
        </p:nvSpPr>
        <p:spPr>
          <a:xfrm>
            <a:off x="2549400" y="284872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atin typeface="Open Sans" panose="020B06060305040202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grpSp>
        <p:nvGrpSpPr>
          <p:cNvPr id="115" name="Google Shape;115;p9"/>
          <p:cNvGrpSpPr/>
          <p:nvPr/>
        </p:nvGrpSpPr>
        <p:grpSpPr>
          <a:xfrm>
            <a:off x="211278" y="220206"/>
            <a:ext cx="8661690" cy="4820732"/>
            <a:chOff x="211278" y="220206"/>
            <a:chExt cx="8661690" cy="4820732"/>
          </a:xfrm>
        </p:grpSpPr>
        <p:grpSp>
          <p:nvGrpSpPr>
            <p:cNvPr id="116" name="Google Shape;116;p9"/>
            <p:cNvGrpSpPr/>
            <p:nvPr/>
          </p:nvGrpSpPr>
          <p:grpSpPr>
            <a:xfrm rot="-4513216">
              <a:off x="8324345" y="4533868"/>
              <a:ext cx="619291" cy="330920"/>
              <a:chOff x="5031250" y="135875"/>
              <a:chExt cx="619300" cy="330925"/>
            </a:xfrm>
          </p:grpSpPr>
          <p:sp>
            <p:nvSpPr>
              <p:cNvPr id="117" name="Google Shape;117;p9"/>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18" name="Google Shape;118;p9"/>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19" name="Google Shape;119;p9"/>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0" name="Google Shape;120;p9"/>
            <p:cNvGrpSpPr/>
            <p:nvPr/>
          </p:nvGrpSpPr>
          <p:grpSpPr>
            <a:xfrm rot="811576">
              <a:off x="288095" y="243890"/>
              <a:ext cx="284414" cy="690589"/>
              <a:chOff x="276425" y="4185388"/>
              <a:chExt cx="284403" cy="690563"/>
            </a:xfrm>
          </p:grpSpPr>
          <p:sp>
            <p:nvSpPr>
              <p:cNvPr id="121" name="Google Shape;121;p9"/>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22" name="Google Shape;122;p9"/>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23" name="Google Shape;123;p9"/>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24" name="Google Shape;124;p9"/>
          <p:cNvGrpSpPr/>
          <p:nvPr/>
        </p:nvGrpSpPr>
        <p:grpSpPr>
          <a:xfrm>
            <a:off x="0" y="307163"/>
            <a:ext cx="9141000" cy="4529150"/>
            <a:chOff x="0" y="307163"/>
            <a:chExt cx="9141000" cy="4529150"/>
          </a:xfrm>
        </p:grpSpPr>
        <p:cxnSp>
          <p:nvCxnSpPr>
            <p:cNvPr id="125" name="Google Shape;125;p9"/>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9"/>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8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dirty="0"/>
          </a:p>
        </p:txBody>
      </p:sp>
      <p:grpSp>
        <p:nvGrpSpPr>
          <p:cNvPr id="129" name="Google Shape;129;p10"/>
          <p:cNvGrpSpPr/>
          <p:nvPr/>
        </p:nvGrpSpPr>
        <p:grpSpPr>
          <a:xfrm>
            <a:off x="0" y="307163"/>
            <a:ext cx="9141000" cy="4529150"/>
            <a:chOff x="0" y="307163"/>
            <a:chExt cx="9141000" cy="4529150"/>
          </a:xfrm>
        </p:grpSpPr>
        <p:cxnSp>
          <p:nvCxnSpPr>
            <p:cNvPr id="130" name="Google Shape;130;p10"/>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0"/>
            <p:cNvCxnSpPr/>
            <p:nvPr/>
          </p:nvCxnSpPr>
          <p:spPr>
            <a:xfrm>
              <a:off x="4570500" y="4836313"/>
              <a:ext cx="4570500" cy="0"/>
            </a:xfrm>
            <a:prstGeom prst="straightConnector1">
              <a:avLst/>
            </a:prstGeom>
            <a:noFill/>
            <a:ln w="9525" cap="flat" cmpd="sng">
              <a:solidFill>
                <a:schemeClr val="dk1"/>
              </a:solidFill>
              <a:prstDash val="solid"/>
              <a:round/>
              <a:headEnd type="none" w="med" len="med"/>
              <a:tailEnd type="none" w="med" len="med"/>
            </a:ln>
          </p:spPr>
        </p:cxnSp>
      </p:grpSp>
      <p:grpSp>
        <p:nvGrpSpPr>
          <p:cNvPr id="132" name="Google Shape;132;p10"/>
          <p:cNvGrpSpPr/>
          <p:nvPr/>
        </p:nvGrpSpPr>
        <p:grpSpPr>
          <a:xfrm>
            <a:off x="328075" y="147253"/>
            <a:ext cx="8635431" cy="4787659"/>
            <a:chOff x="328075" y="147253"/>
            <a:chExt cx="8635431" cy="4787659"/>
          </a:xfrm>
        </p:grpSpPr>
        <p:grpSp>
          <p:nvGrpSpPr>
            <p:cNvPr id="133" name="Google Shape;133;p10"/>
            <p:cNvGrpSpPr/>
            <p:nvPr/>
          </p:nvGrpSpPr>
          <p:grpSpPr>
            <a:xfrm>
              <a:off x="328075" y="4603988"/>
              <a:ext cx="619300" cy="330925"/>
              <a:chOff x="5031250" y="135875"/>
              <a:chExt cx="619300" cy="330925"/>
            </a:xfrm>
          </p:grpSpPr>
          <p:sp>
            <p:nvSpPr>
              <p:cNvPr id="134" name="Google Shape;134;p10"/>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35" name="Google Shape;135;p10"/>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36" name="Google Shape;136;p10"/>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7" name="Google Shape;137;p10"/>
            <p:cNvGrpSpPr/>
            <p:nvPr/>
          </p:nvGrpSpPr>
          <p:grpSpPr>
            <a:xfrm rot="-3619827">
              <a:off x="8450899" y="96443"/>
              <a:ext cx="284405" cy="690567"/>
              <a:chOff x="276425" y="4185388"/>
              <a:chExt cx="284403" cy="690563"/>
            </a:xfrm>
          </p:grpSpPr>
          <p:sp>
            <p:nvSpPr>
              <p:cNvPr id="138" name="Google Shape;138;p10"/>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39" name="Google Shape;139;p10"/>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40" name="Google Shape;140;p10"/>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7"/>
        <p:cNvGrpSpPr/>
        <p:nvPr/>
      </p:nvGrpSpPr>
      <p:grpSpPr>
        <a:xfrm>
          <a:off x="0" y="0"/>
          <a:ext cx="0" cy="0"/>
          <a:chOff x="0" y="0"/>
          <a:chExt cx="0" cy="0"/>
        </a:xfrm>
      </p:grpSpPr>
      <p:sp>
        <p:nvSpPr>
          <p:cNvPr id="158" name="Google Shape;158;p13"/>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latin typeface="Open Sans" panose="020B0606030504020204" pitchFamily="34" charset="0"/>
                <a:ea typeface="Open Sans" panose="020B0606030504020204" pitchFamily="34" charset="0"/>
                <a:cs typeface="Open Sans" panose="020B0606030504020204" pitchFamily="34" charset="0"/>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159" name="Google Shape;159;p13"/>
          <p:cNvSpPr txBox="1">
            <a:spLocks noGrp="1"/>
          </p:cNvSpPr>
          <p:nvPr>
            <p:ph type="title" idx="2" hasCustomPrompt="1"/>
          </p:nvPr>
        </p:nvSpPr>
        <p:spPr>
          <a:xfrm>
            <a:off x="852950" y="1262822"/>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60" name="Google Shape;160;p13"/>
          <p:cNvSpPr txBox="1">
            <a:spLocks noGrp="1"/>
          </p:cNvSpPr>
          <p:nvPr>
            <p:ph type="subTitle" idx="1"/>
          </p:nvPr>
        </p:nvSpPr>
        <p:spPr>
          <a:xfrm>
            <a:off x="1586026" y="1262822"/>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161" name="Google Shape;161;p13"/>
          <p:cNvSpPr txBox="1">
            <a:spLocks noGrp="1"/>
          </p:cNvSpPr>
          <p:nvPr>
            <p:ph type="title" idx="3" hasCustomPrompt="1"/>
          </p:nvPr>
        </p:nvSpPr>
        <p:spPr>
          <a:xfrm>
            <a:off x="852950" y="1839532"/>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62" name="Google Shape;162;p13"/>
          <p:cNvSpPr txBox="1">
            <a:spLocks noGrp="1"/>
          </p:cNvSpPr>
          <p:nvPr>
            <p:ph type="subTitle" idx="4"/>
          </p:nvPr>
        </p:nvSpPr>
        <p:spPr>
          <a:xfrm>
            <a:off x="1586026" y="1839532"/>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163" name="Google Shape;163;p13"/>
          <p:cNvSpPr txBox="1">
            <a:spLocks noGrp="1"/>
          </p:cNvSpPr>
          <p:nvPr>
            <p:ph type="title" idx="5" hasCustomPrompt="1"/>
          </p:nvPr>
        </p:nvSpPr>
        <p:spPr>
          <a:xfrm>
            <a:off x="852950" y="2416242"/>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64" name="Google Shape;164;p13"/>
          <p:cNvSpPr txBox="1">
            <a:spLocks noGrp="1"/>
          </p:cNvSpPr>
          <p:nvPr>
            <p:ph type="subTitle" idx="6"/>
          </p:nvPr>
        </p:nvSpPr>
        <p:spPr>
          <a:xfrm>
            <a:off x="1586026" y="2416242"/>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165" name="Google Shape;165;p13"/>
          <p:cNvSpPr txBox="1">
            <a:spLocks noGrp="1"/>
          </p:cNvSpPr>
          <p:nvPr>
            <p:ph type="title" idx="7" hasCustomPrompt="1"/>
          </p:nvPr>
        </p:nvSpPr>
        <p:spPr>
          <a:xfrm>
            <a:off x="852950" y="2992951"/>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66" name="Google Shape;166;p13"/>
          <p:cNvSpPr txBox="1">
            <a:spLocks noGrp="1"/>
          </p:cNvSpPr>
          <p:nvPr>
            <p:ph type="subTitle" idx="8"/>
          </p:nvPr>
        </p:nvSpPr>
        <p:spPr>
          <a:xfrm>
            <a:off x="1586075" y="2992951"/>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167" name="Google Shape;167;p13"/>
          <p:cNvSpPr txBox="1">
            <a:spLocks noGrp="1"/>
          </p:cNvSpPr>
          <p:nvPr>
            <p:ph type="title" idx="9" hasCustomPrompt="1"/>
          </p:nvPr>
        </p:nvSpPr>
        <p:spPr>
          <a:xfrm>
            <a:off x="852950" y="3569661"/>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68" name="Google Shape;168;p13"/>
          <p:cNvSpPr txBox="1">
            <a:spLocks noGrp="1"/>
          </p:cNvSpPr>
          <p:nvPr>
            <p:ph type="subTitle" idx="13"/>
          </p:nvPr>
        </p:nvSpPr>
        <p:spPr>
          <a:xfrm>
            <a:off x="1586075" y="3569661"/>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sp>
        <p:nvSpPr>
          <p:cNvPr id="169" name="Google Shape;169;p13"/>
          <p:cNvSpPr txBox="1">
            <a:spLocks noGrp="1"/>
          </p:cNvSpPr>
          <p:nvPr>
            <p:ph type="title" idx="14" hasCustomPrompt="1"/>
          </p:nvPr>
        </p:nvSpPr>
        <p:spPr>
          <a:xfrm>
            <a:off x="852950" y="4146371"/>
            <a:ext cx="594900" cy="457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b="0">
                <a:latin typeface="Open Sans" panose="020B0606030504020204" pitchFamily="34" charset="0"/>
                <a:ea typeface="Open Sans" panose="020B0606030504020204" pitchFamily="34" charset="0"/>
                <a:cs typeface="Open Sans" panose="020B0606030504020204" pitchFamily="34" charset="0"/>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rPr dirty="0"/>
              <a:t>xx%</a:t>
            </a:r>
          </a:p>
        </p:txBody>
      </p:sp>
      <p:sp>
        <p:nvSpPr>
          <p:cNvPr id="170" name="Google Shape;170;p13"/>
          <p:cNvSpPr txBox="1">
            <a:spLocks noGrp="1"/>
          </p:cNvSpPr>
          <p:nvPr>
            <p:ph type="subTitle" idx="15"/>
          </p:nvPr>
        </p:nvSpPr>
        <p:spPr>
          <a:xfrm>
            <a:off x="1586075" y="4146371"/>
            <a:ext cx="27924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Font typeface="Open Sans"/>
              <a:buNone/>
              <a:defRPr sz="1800" b="1">
                <a:latin typeface="Open Sans"/>
                <a:ea typeface="Open Sans"/>
                <a:cs typeface="Open Sans"/>
                <a:sym typeface="Open Sans"/>
              </a:defRPr>
            </a:lvl1pPr>
            <a:lvl2pPr lvl="1" algn="ctr" rtl="0">
              <a:spcBef>
                <a:spcPts val="0"/>
              </a:spcBef>
              <a:spcAft>
                <a:spcPts val="0"/>
              </a:spcAft>
              <a:buSzPts val="1200"/>
              <a:buFont typeface="Open Sans"/>
              <a:buNone/>
              <a:defRPr b="1">
                <a:latin typeface="Open Sans"/>
                <a:ea typeface="Open Sans"/>
                <a:cs typeface="Open Sans"/>
                <a:sym typeface="Open Sans"/>
              </a:defRPr>
            </a:lvl2pPr>
            <a:lvl3pPr lvl="2" algn="ctr" rtl="0">
              <a:spcBef>
                <a:spcPts val="0"/>
              </a:spcBef>
              <a:spcAft>
                <a:spcPts val="0"/>
              </a:spcAft>
              <a:buSzPts val="1200"/>
              <a:buFont typeface="Open Sans"/>
              <a:buNone/>
              <a:defRPr b="1">
                <a:latin typeface="Open Sans"/>
                <a:ea typeface="Open Sans"/>
                <a:cs typeface="Open Sans"/>
                <a:sym typeface="Open Sans"/>
              </a:defRPr>
            </a:lvl3pPr>
            <a:lvl4pPr lvl="3" algn="ctr" rtl="0">
              <a:spcBef>
                <a:spcPts val="0"/>
              </a:spcBef>
              <a:spcAft>
                <a:spcPts val="0"/>
              </a:spcAft>
              <a:buSzPts val="1200"/>
              <a:buFont typeface="Open Sans"/>
              <a:buNone/>
              <a:defRPr b="1">
                <a:latin typeface="Open Sans"/>
                <a:ea typeface="Open Sans"/>
                <a:cs typeface="Open Sans"/>
                <a:sym typeface="Open Sans"/>
              </a:defRPr>
            </a:lvl4pPr>
            <a:lvl5pPr lvl="4" algn="ctr" rtl="0">
              <a:spcBef>
                <a:spcPts val="0"/>
              </a:spcBef>
              <a:spcAft>
                <a:spcPts val="0"/>
              </a:spcAft>
              <a:buSzPts val="1200"/>
              <a:buFont typeface="Open Sans"/>
              <a:buNone/>
              <a:defRPr b="1">
                <a:latin typeface="Open Sans"/>
                <a:ea typeface="Open Sans"/>
                <a:cs typeface="Open Sans"/>
                <a:sym typeface="Open Sans"/>
              </a:defRPr>
            </a:lvl5pPr>
            <a:lvl6pPr lvl="5" algn="ctr" rtl="0">
              <a:spcBef>
                <a:spcPts val="0"/>
              </a:spcBef>
              <a:spcAft>
                <a:spcPts val="0"/>
              </a:spcAft>
              <a:buSzPts val="1200"/>
              <a:buFont typeface="Open Sans"/>
              <a:buNone/>
              <a:defRPr b="1">
                <a:latin typeface="Open Sans"/>
                <a:ea typeface="Open Sans"/>
                <a:cs typeface="Open Sans"/>
                <a:sym typeface="Open Sans"/>
              </a:defRPr>
            </a:lvl6pPr>
            <a:lvl7pPr lvl="6" algn="ctr" rtl="0">
              <a:spcBef>
                <a:spcPts val="0"/>
              </a:spcBef>
              <a:spcAft>
                <a:spcPts val="0"/>
              </a:spcAft>
              <a:buSzPts val="1200"/>
              <a:buFont typeface="Open Sans"/>
              <a:buNone/>
              <a:defRPr b="1">
                <a:latin typeface="Open Sans"/>
                <a:ea typeface="Open Sans"/>
                <a:cs typeface="Open Sans"/>
                <a:sym typeface="Open Sans"/>
              </a:defRPr>
            </a:lvl7pPr>
            <a:lvl8pPr lvl="7" algn="ctr" rtl="0">
              <a:spcBef>
                <a:spcPts val="0"/>
              </a:spcBef>
              <a:spcAft>
                <a:spcPts val="0"/>
              </a:spcAft>
              <a:buSzPts val="1200"/>
              <a:buFont typeface="Open Sans"/>
              <a:buNone/>
              <a:defRPr b="1">
                <a:latin typeface="Open Sans"/>
                <a:ea typeface="Open Sans"/>
                <a:cs typeface="Open Sans"/>
                <a:sym typeface="Open Sans"/>
              </a:defRPr>
            </a:lvl8pPr>
            <a:lvl9pPr lvl="8" algn="ctr" rtl="0">
              <a:spcBef>
                <a:spcPts val="0"/>
              </a:spcBef>
              <a:spcAft>
                <a:spcPts val="0"/>
              </a:spcAft>
              <a:buSzPts val="1200"/>
              <a:buFont typeface="Open Sans"/>
              <a:buNone/>
              <a:defRPr b="1">
                <a:latin typeface="Open Sans"/>
                <a:ea typeface="Open Sans"/>
                <a:cs typeface="Open Sans"/>
                <a:sym typeface="Open Sans"/>
              </a:defRPr>
            </a:lvl9pPr>
          </a:lstStyle>
          <a:p>
            <a:endParaRPr/>
          </a:p>
        </p:txBody>
      </p:sp>
      <p:grpSp>
        <p:nvGrpSpPr>
          <p:cNvPr id="171" name="Google Shape;171;p13"/>
          <p:cNvGrpSpPr/>
          <p:nvPr/>
        </p:nvGrpSpPr>
        <p:grpSpPr>
          <a:xfrm>
            <a:off x="176575" y="275688"/>
            <a:ext cx="8843198" cy="4676474"/>
            <a:chOff x="176575" y="275688"/>
            <a:chExt cx="8843198" cy="4676474"/>
          </a:xfrm>
        </p:grpSpPr>
        <p:grpSp>
          <p:nvGrpSpPr>
            <p:cNvPr id="172" name="Google Shape;172;p13"/>
            <p:cNvGrpSpPr/>
            <p:nvPr/>
          </p:nvGrpSpPr>
          <p:grpSpPr>
            <a:xfrm rot="-7532021">
              <a:off x="8395491" y="4438534"/>
              <a:ext cx="619320" cy="330936"/>
              <a:chOff x="5031250" y="135875"/>
              <a:chExt cx="619300" cy="330925"/>
            </a:xfrm>
          </p:grpSpPr>
          <p:sp>
            <p:nvSpPr>
              <p:cNvPr id="173" name="Google Shape;173;p13"/>
              <p:cNvSpPr/>
              <p:nvPr/>
            </p:nvSpPr>
            <p:spPr>
              <a:xfrm>
                <a:off x="5031250" y="13587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4" name="Google Shape;174;p13"/>
              <p:cNvSpPr/>
              <p:nvPr/>
            </p:nvSpPr>
            <p:spPr>
              <a:xfrm>
                <a:off x="5195653" y="34680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5" name="Google Shape;175;p13"/>
              <p:cNvSpPr/>
              <p:nvPr/>
            </p:nvSpPr>
            <p:spPr>
              <a:xfrm>
                <a:off x="5530550" y="346800"/>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6" name="Google Shape;176;p13"/>
            <p:cNvGrpSpPr/>
            <p:nvPr/>
          </p:nvGrpSpPr>
          <p:grpSpPr>
            <a:xfrm>
              <a:off x="176575" y="275688"/>
              <a:ext cx="284403" cy="690563"/>
              <a:chOff x="276425" y="4185388"/>
              <a:chExt cx="284403" cy="690563"/>
            </a:xfrm>
          </p:grpSpPr>
          <p:sp>
            <p:nvSpPr>
              <p:cNvPr id="177" name="Google Shape;177;p13"/>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8" name="Google Shape;178;p13"/>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9" name="Google Shape;179;p13"/>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80" name="Google Shape;180;p13"/>
          <p:cNvGrpSpPr/>
          <p:nvPr/>
        </p:nvGrpSpPr>
        <p:grpSpPr>
          <a:xfrm>
            <a:off x="0" y="307163"/>
            <a:ext cx="9141000" cy="4529150"/>
            <a:chOff x="0" y="307163"/>
            <a:chExt cx="9141000" cy="4529150"/>
          </a:xfrm>
        </p:grpSpPr>
        <p:cxnSp>
          <p:nvCxnSpPr>
            <p:cNvPr id="181" name="Google Shape;181;p13"/>
            <p:cNvCxnSpPr/>
            <p:nvPr/>
          </p:nvCxnSpPr>
          <p:spPr>
            <a:xfrm rot="10800000">
              <a:off x="0" y="4836313"/>
              <a:ext cx="4570500" cy="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13"/>
            <p:cNvCxnSpPr/>
            <p:nvPr/>
          </p:nvCxnSpPr>
          <p:spPr>
            <a:xfrm rot="10800000">
              <a:off x="4570500" y="307163"/>
              <a:ext cx="4570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11810-64DF-F2F5-18B4-B4A74DFDA3D6}"/>
              </a:ext>
            </a:extLst>
          </p:cNvPr>
          <p:cNvSpPr>
            <a:spLocks noGrp="1"/>
          </p:cNvSpPr>
          <p:nvPr>
            <p:ph type="sldNum" sz="quarter" idx="4"/>
          </p:nvPr>
        </p:nvSpPr>
        <p:spPr>
          <a:xfrm>
            <a:off x="6949787" y="4226935"/>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7DD12B00-13CC-4A21-8C90-D95110660300}" type="slidenum">
              <a:rPr lang="en-AE" smtClean="0"/>
              <a:t>‹#›</a:t>
            </a:fld>
            <a:endParaRPr lang="en-AE"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0" r:id="rId10"/>
    <p:sldLayoutId id="2147483662" r:id="rId11"/>
    <p:sldLayoutId id="2147483667"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devroots-8d8f5.web.ap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26"/>
          <p:cNvSpPr txBox="1">
            <a:spLocks noGrp="1"/>
          </p:cNvSpPr>
          <p:nvPr>
            <p:ph type="ctrTitle"/>
          </p:nvPr>
        </p:nvSpPr>
        <p:spPr>
          <a:xfrm>
            <a:off x="210000" y="1431828"/>
            <a:ext cx="4150500" cy="1305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Open Sans" panose="020B0606030504020204" pitchFamily="34" charset="0"/>
                <a:ea typeface="Open Sans" panose="020B0606030504020204" pitchFamily="34" charset="0"/>
                <a:cs typeface="Open Sans" panose="020B0606030504020204" pitchFamily="34" charset="0"/>
              </a:rPr>
              <a:t>Career Guidance</a:t>
            </a:r>
            <a:br>
              <a:rPr lang="en" b="1" dirty="0">
                <a:latin typeface="Open Sans" panose="020B0606030504020204" pitchFamily="34" charset="0"/>
                <a:ea typeface="Open Sans" panose="020B0606030504020204" pitchFamily="34" charset="0"/>
                <a:cs typeface="Open Sans" panose="020B0606030504020204" pitchFamily="34" charset="0"/>
              </a:rPr>
            </a:br>
            <a:r>
              <a:rPr lang="en" b="1" dirty="0">
                <a:latin typeface="Open Sans" panose="020B0606030504020204" pitchFamily="34" charset="0"/>
                <a:ea typeface="Open Sans" panose="020B0606030504020204" pitchFamily="34" charset="0"/>
                <a:cs typeface="Open Sans" panose="020B0606030504020204" pitchFamily="34" charset="0"/>
              </a:rPr>
              <a:t>Platform </a:t>
            </a:r>
            <a:r>
              <a:rPr lang="en" sz="2400" b="1" dirty="0">
                <a:latin typeface="Open Sans" panose="020B0606030504020204" pitchFamily="34" charset="0"/>
                <a:ea typeface="Open Sans" panose="020B0606030504020204" pitchFamily="34" charset="0"/>
                <a:cs typeface="Open Sans" panose="020B0606030504020204" pitchFamily="34" charset="0"/>
              </a:rPr>
              <a:t>[</a:t>
            </a:r>
            <a:r>
              <a:rPr lang="en" sz="2400" dirty="0">
                <a:latin typeface="Open Sans" panose="020B0606030504020204" pitchFamily="34" charset="0"/>
                <a:ea typeface="Open Sans" panose="020B0606030504020204" pitchFamily="34" charset="0"/>
                <a:cs typeface="Open Sans" panose="020B0606030504020204" pitchFamily="34" charset="0"/>
              </a:rPr>
              <a:t> </a:t>
            </a:r>
            <a:r>
              <a:rPr lang="en" sz="2400" dirty="0">
                <a:solidFill>
                  <a:schemeClr val="tx1"/>
                </a:solidFill>
                <a:latin typeface="Open Sans" panose="020B0606030504020204" pitchFamily="34" charset="0"/>
                <a:ea typeface="Open Sans" panose="020B0606030504020204" pitchFamily="34" charset="0"/>
                <a:cs typeface="Open Sans" panose="020B0606030504020204" pitchFamily="34" charset="0"/>
              </a:rPr>
              <a:t>Devroots</a:t>
            </a:r>
            <a:r>
              <a:rPr lang="en" sz="2400" dirty="0">
                <a:latin typeface="Open Sans" panose="020B0606030504020204" pitchFamily="34" charset="0"/>
                <a:ea typeface="Open Sans" panose="020B0606030504020204" pitchFamily="34" charset="0"/>
                <a:cs typeface="Open Sans" panose="020B0606030504020204" pitchFamily="34" charset="0"/>
              </a:rPr>
              <a:t> </a:t>
            </a:r>
            <a:r>
              <a:rPr lang="en" sz="2400" b="1" dirty="0">
                <a:latin typeface="Open Sans" panose="020B0606030504020204" pitchFamily="34" charset="0"/>
                <a:ea typeface="Open Sans" panose="020B0606030504020204" pitchFamily="34" charset="0"/>
                <a:cs typeface="Open Sans" panose="020B0606030504020204" pitchFamily="34" charset="0"/>
              </a:rPr>
              <a:t>]</a:t>
            </a:r>
            <a:endParaRPr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06" name="Google Shape;406;p26"/>
          <p:cNvSpPr txBox="1">
            <a:spLocks noGrp="1"/>
          </p:cNvSpPr>
          <p:nvPr>
            <p:ph type="subTitle" idx="1"/>
          </p:nvPr>
        </p:nvSpPr>
        <p:spPr>
          <a:xfrm>
            <a:off x="276425" y="3032905"/>
            <a:ext cx="5206884" cy="14441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Open Sans" panose="020B0606030504020204" pitchFamily="34" charset="0"/>
                <a:ea typeface="Open Sans" panose="020B0606030504020204" pitchFamily="34" charset="0"/>
                <a:cs typeface="Open Sans" panose="020B0606030504020204" pitchFamily="34" charset="0"/>
              </a:rPr>
              <a:t>Supervised By : </a:t>
            </a:r>
            <a:r>
              <a:rPr lang="en-US" sz="2000" dirty="0">
                <a:solidFill>
                  <a:srgbClr val="EE6C4D"/>
                </a:solidFill>
                <a:latin typeface="Open Sans" panose="020B0606030504020204" pitchFamily="34" charset="0"/>
                <a:ea typeface="Open Sans" panose="020B0606030504020204" pitchFamily="34" charset="0"/>
                <a:cs typeface="Open Sans" panose="020B0606030504020204" pitchFamily="34" charset="0"/>
              </a:rPr>
              <a:t>Dr. Manal Shaaban</a:t>
            </a:r>
            <a:endParaRPr lang="ar-EG" sz="2000" dirty="0">
              <a:solidFill>
                <a:srgbClr val="EE6C4D"/>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sz="1400" b="1" dirty="0">
              <a:solidFill>
                <a:srgbClr val="EE6C4D"/>
              </a:solidFill>
              <a:latin typeface="Open Sans" panose="020B0606030504020204" pitchFamily="34" charset="0"/>
              <a:ea typeface="Open Sans" panose="020B0606030504020204" pitchFamily="34" charset="0"/>
              <a:cs typeface="Open Sans" panose="020B0606030504020204" pitchFamily="34" charset="0"/>
            </a:endParaRPr>
          </a:p>
          <a:p>
            <a:pPr lvl="0"/>
            <a:r>
              <a:rPr lang="en-GB" sz="2200" b="1" dirty="0"/>
              <a:t>T</a:t>
            </a:r>
            <a:r>
              <a:rPr lang="en-US" sz="2200" b="1" dirty="0"/>
              <a:t>eaching</a:t>
            </a:r>
            <a:r>
              <a:rPr lang="en-GB" sz="2200" b="1" dirty="0"/>
              <a:t> Assistant</a:t>
            </a:r>
            <a:r>
              <a:rPr lang="ar-EG" sz="2200" b="1" dirty="0"/>
              <a:t> </a:t>
            </a:r>
            <a:r>
              <a:rPr lang="en-GB" sz="2200" b="1" dirty="0"/>
              <a:t>:</a:t>
            </a:r>
            <a:r>
              <a:rPr lang="en-GB" sz="2200" b="1" dirty="0">
                <a:solidFill>
                  <a:srgbClr val="EE6C4D"/>
                </a:solidFill>
              </a:rPr>
              <a:t> </a:t>
            </a:r>
            <a:r>
              <a:rPr lang="en-GB" sz="1800" dirty="0">
                <a:solidFill>
                  <a:srgbClr val="EE6C4D"/>
                </a:solidFill>
                <a:latin typeface="Open Sans" panose="020B0606030504020204" pitchFamily="34" charset="0"/>
                <a:ea typeface="Open Sans" panose="020B0606030504020204" pitchFamily="34" charset="0"/>
                <a:cs typeface="Open Sans" panose="020B0606030504020204" pitchFamily="34" charset="0"/>
              </a:rPr>
              <a:t>Eng. Ahmed Gomaa</a:t>
            </a:r>
            <a:endParaRPr lang="en-US" sz="1800" dirty="0">
              <a:solidFill>
                <a:srgbClr val="EE6C4D"/>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 sz="2400" b="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07" name="Google Shape;407;p26"/>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grpSp>
        <p:nvGrpSpPr>
          <p:cNvPr id="412" name="Google Shape;412;p26"/>
          <p:cNvGrpSpPr/>
          <p:nvPr/>
        </p:nvGrpSpPr>
        <p:grpSpPr>
          <a:xfrm>
            <a:off x="276425" y="4185388"/>
            <a:ext cx="284403" cy="690563"/>
            <a:chOff x="276425" y="4185388"/>
            <a:chExt cx="284403" cy="690563"/>
          </a:xfrm>
        </p:grpSpPr>
        <p:sp>
          <p:nvSpPr>
            <p:cNvPr id="413" name="Google Shape;413;p26"/>
            <p:cNvSpPr/>
            <p:nvPr/>
          </p:nvSpPr>
          <p:spPr>
            <a:xfrm>
              <a:off x="276425" y="4545025"/>
              <a:ext cx="120000" cy="120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14" name="Google Shape;414;p26"/>
            <p:cNvSpPr/>
            <p:nvPr/>
          </p:nvSpPr>
          <p:spPr>
            <a:xfrm>
              <a:off x="440828" y="4755950"/>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15" name="Google Shape;415;p26"/>
            <p:cNvSpPr/>
            <p:nvPr/>
          </p:nvSpPr>
          <p:spPr>
            <a:xfrm>
              <a:off x="440828" y="4185388"/>
              <a:ext cx="120000" cy="1200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grpSp>
      <p:pic>
        <p:nvPicPr>
          <p:cNvPr id="67" name="Picture 4" descr="جامعة الفيوم || SCU – المجلس الأعلي للجامعات">
            <a:extLst>
              <a:ext uri="{FF2B5EF4-FFF2-40B4-BE49-F238E27FC236}">
                <a16:creationId xmlns:a16="http://schemas.microsoft.com/office/drawing/2014/main" id="{082890C5-9FE0-8168-74A5-108BEA1D19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8131675" y="450203"/>
            <a:ext cx="735900" cy="73590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ome | EELU">
            <a:extLst>
              <a:ext uri="{FF2B5EF4-FFF2-40B4-BE49-F238E27FC236}">
                <a16:creationId xmlns:a16="http://schemas.microsoft.com/office/drawing/2014/main" id="{4598F6EF-0420-60DF-7265-BE9664A537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
                    </a14:imgEffect>
                  </a14:imgLayer>
                </a14:imgProps>
              </a:ext>
              <a:ext uri="{28A0092B-C50C-407E-A947-70E740481C1C}">
                <a14:useLocalDpi xmlns:a14="http://schemas.microsoft.com/office/drawing/2010/main" val="0"/>
              </a:ext>
            </a:extLst>
          </a:blip>
          <a:srcRect/>
          <a:stretch>
            <a:fillRect/>
          </a:stretch>
        </p:blipFill>
        <p:spPr bwMode="auto">
          <a:xfrm>
            <a:off x="171332" y="382030"/>
            <a:ext cx="809471" cy="804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4C4AC4-6321-97F4-DC37-1908F0007A21}"/>
              </a:ext>
            </a:extLst>
          </p:cNvPr>
          <p:cNvPicPr>
            <a:picLocks noChangeAspect="1"/>
          </p:cNvPicPr>
          <p:nvPr/>
        </p:nvPicPr>
        <p:blipFill>
          <a:blip r:embed="rId7"/>
          <a:stretch>
            <a:fillRect/>
          </a:stretch>
        </p:blipFill>
        <p:spPr>
          <a:xfrm>
            <a:off x="5483309" y="921120"/>
            <a:ext cx="3384266" cy="3384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F11E98AB-80F3-B729-1E9F-E28C75E6430E}"/>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79E5D886-167B-DD02-DDF2-80BB1AAD6A23}"/>
              </a:ext>
            </a:extLst>
          </p:cNvPr>
          <p:cNvSpPr txBox="1">
            <a:spLocks noGrp="1"/>
          </p:cNvSpPr>
          <p:nvPr>
            <p:ph type="title"/>
          </p:nvPr>
        </p:nvSpPr>
        <p:spPr>
          <a:xfrm>
            <a:off x="4987192" y="2644138"/>
            <a:ext cx="3499582" cy="949167"/>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a:solidFill>
                  <a:schemeClr val="tx1"/>
                </a:solidFill>
              </a:rPr>
              <a:t>Aims &amp; Objectives</a:t>
            </a:r>
            <a:br>
              <a:rPr lang="en-US" sz="2600" b="1" dirty="0">
                <a:solidFill>
                  <a:schemeClr val="tx1"/>
                </a:solidFill>
              </a:rPr>
            </a:br>
            <a:endParaRPr lang="en-US" sz="1800" b="1" dirty="0">
              <a:solidFill>
                <a:schemeClr val="tx1"/>
              </a:solidFill>
            </a:endParaRPr>
          </a:p>
        </p:txBody>
      </p:sp>
      <p:pic>
        <p:nvPicPr>
          <p:cNvPr id="6" name="Picture 5">
            <a:extLst>
              <a:ext uri="{FF2B5EF4-FFF2-40B4-BE49-F238E27FC236}">
                <a16:creationId xmlns:a16="http://schemas.microsoft.com/office/drawing/2014/main" id="{B7A682B3-F08D-2DB2-F6B6-5F4463A0F72B}"/>
              </a:ext>
            </a:extLst>
          </p:cNvPr>
          <p:cNvPicPr>
            <a:picLocks noChangeAspect="1"/>
          </p:cNvPicPr>
          <p:nvPr/>
        </p:nvPicPr>
        <p:blipFill>
          <a:blip r:embed="rId3"/>
          <a:stretch>
            <a:fillRect/>
          </a:stretch>
        </p:blipFill>
        <p:spPr>
          <a:xfrm>
            <a:off x="171449" y="700086"/>
            <a:ext cx="4036220" cy="4036220"/>
          </a:xfrm>
          <a:prstGeom prst="rect">
            <a:avLst/>
          </a:prstGeom>
        </p:spPr>
      </p:pic>
      <p:pic>
        <p:nvPicPr>
          <p:cNvPr id="1026" name="Picture 2">
            <a:extLst>
              <a:ext uri="{FF2B5EF4-FFF2-40B4-BE49-F238E27FC236}">
                <a16:creationId xmlns:a16="http://schemas.microsoft.com/office/drawing/2014/main" id="{5EA6F432-17D5-2AA3-A446-DA445882B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082" y="1722299"/>
            <a:ext cx="777062" cy="7770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BAB14B-0941-7ADF-4C6A-AA23E154187B}"/>
              </a:ext>
            </a:extLst>
          </p:cNvPr>
          <p:cNvSpPr txBox="1"/>
          <p:nvPr/>
        </p:nvSpPr>
        <p:spPr>
          <a:xfrm>
            <a:off x="8517735" y="4450556"/>
            <a:ext cx="454816" cy="369332"/>
          </a:xfrm>
          <a:prstGeom prst="rect">
            <a:avLst/>
          </a:prstGeom>
          <a:noFill/>
        </p:spPr>
        <p:txBody>
          <a:bodyPr wrap="square" rtlCol="0">
            <a:spAutoFit/>
          </a:bodyPr>
          <a:lstStyle/>
          <a:p>
            <a:r>
              <a:rPr lang="en-US" sz="1800" b="1" dirty="0">
                <a:solidFill>
                  <a:srgbClr val="FF735F"/>
                </a:solidFill>
              </a:rPr>
              <a:t>9</a:t>
            </a:r>
            <a:endParaRPr lang="en-AE" sz="1800" b="1" dirty="0">
              <a:solidFill>
                <a:srgbClr val="FF735F"/>
              </a:solidFill>
            </a:endParaRPr>
          </a:p>
        </p:txBody>
      </p:sp>
    </p:spTree>
    <p:extLst>
      <p:ext uri="{BB962C8B-B14F-4D97-AF65-F5344CB8AC3E}">
        <p14:creationId xmlns:p14="http://schemas.microsoft.com/office/powerpoint/2010/main" val="179553329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1"/>
          <p:cNvSpPr txBox="1">
            <a:spLocks noGrp="1"/>
          </p:cNvSpPr>
          <p:nvPr>
            <p:ph type="title"/>
          </p:nvPr>
        </p:nvSpPr>
        <p:spPr>
          <a:xfrm>
            <a:off x="437436" y="386825"/>
            <a:ext cx="191890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chemeClr val="tx1"/>
                </a:solidFill>
              </a:rPr>
              <a:t>Aims</a:t>
            </a:r>
          </a:p>
        </p:txBody>
      </p:sp>
      <p:cxnSp>
        <p:nvCxnSpPr>
          <p:cNvPr id="658" name="Google Shape;658;p31"/>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D6282FEA-6F55-86A9-D35C-336ABC412381}"/>
              </a:ext>
            </a:extLst>
          </p:cNvPr>
          <p:cNvPicPr>
            <a:picLocks noChangeAspect="1"/>
          </p:cNvPicPr>
          <p:nvPr/>
        </p:nvPicPr>
        <p:blipFill>
          <a:blip r:embed="rId3"/>
          <a:stretch>
            <a:fillRect/>
          </a:stretch>
        </p:blipFill>
        <p:spPr>
          <a:xfrm>
            <a:off x="4594538" y="386825"/>
            <a:ext cx="4396717" cy="4289602"/>
          </a:xfrm>
          <a:prstGeom prst="rect">
            <a:avLst/>
          </a:prstGeom>
        </p:spPr>
      </p:pic>
      <p:sp>
        <p:nvSpPr>
          <p:cNvPr id="5" name="TextBox 4">
            <a:extLst>
              <a:ext uri="{FF2B5EF4-FFF2-40B4-BE49-F238E27FC236}">
                <a16:creationId xmlns:a16="http://schemas.microsoft.com/office/drawing/2014/main" id="{1D2E5A6F-2B14-3172-0D24-4022D628411C}"/>
              </a:ext>
            </a:extLst>
          </p:cNvPr>
          <p:cNvSpPr txBox="1"/>
          <p:nvPr/>
        </p:nvSpPr>
        <p:spPr>
          <a:xfrm>
            <a:off x="410279" y="1089898"/>
            <a:ext cx="4139184" cy="3539430"/>
          </a:xfrm>
          <a:prstGeom prst="rect">
            <a:avLst/>
          </a:prstGeom>
          <a:noFill/>
        </p:spPr>
        <p:txBody>
          <a:bodyPr wrap="square" rtlCol="0">
            <a:spAutoFit/>
          </a:bodyPr>
          <a:lstStyle/>
          <a:p>
            <a:pPr marL="285750" lvl="1" indent="-285750" algn="just">
              <a:buFont typeface="Wingdings" panose="05000000000000000000" pitchFamily="2" charset="2"/>
              <a:buChar char="Ø"/>
            </a:pPr>
            <a:r>
              <a:rPr lang="en-US" b="1" dirty="0">
                <a:latin typeface="+mj-lt"/>
              </a:rPr>
              <a:t>Interactive Career Guidance Platform</a:t>
            </a:r>
            <a:r>
              <a:rPr lang="en-US" dirty="0">
                <a:latin typeface="+mj-lt"/>
              </a:rPr>
              <a:t>:</a:t>
            </a:r>
            <a:r>
              <a:rPr lang="ar-EG" dirty="0">
                <a:latin typeface="+mj-lt"/>
              </a:rPr>
              <a:t> </a:t>
            </a:r>
            <a:r>
              <a:rPr lang="en-US" dirty="0">
                <a:latin typeface="+mj-lt"/>
              </a:rPr>
              <a:t>Aims to assist Arab individuals starting their career journey</a:t>
            </a:r>
            <a:endParaRPr lang="ar-EG" dirty="0">
              <a:latin typeface="+mj-lt"/>
            </a:endParaRPr>
          </a:p>
          <a:p>
            <a:pPr marL="285750" lvl="1" indent="-285750" algn="just">
              <a:buFont typeface="Wingdings" panose="05000000000000000000" pitchFamily="2" charset="2"/>
              <a:buChar char="Ø"/>
            </a:pPr>
            <a:endParaRPr lang="ar-EG" dirty="0">
              <a:latin typeface="+mj-lt"/>
            </a:endParaRPr>
          </a:p>
          <a:p>
            <a:pPr marL="285750" lvl="1" indent="-285750" algn="just">
              <a:buFont typeface="Wingdings" panose="05000000000000000000" pitchFamily="2" charset="2"/>
              <a:buChar char="Ø"/>
            </a:pPr>
            <a:r>
              <a:rPr lang="en-US" b="1" dirty="0">
                <a:latin typeface="+mj-lt"/>
              </a:rPr>
              <a:t>Simplified Learning Process</a:t>
            </a:r>
            <a:r>
              <a:rPr lang="en-US" dirty="0">
                <a:latin typeface="+mj-lt"/>
              </a:rPr>
              <a:t>:</a:t>
            </a:r>
            <a:r>
              <a:rPr lang="ar-EG" dirty="0">
                <a:latin typeface="+mj-lt"/>
              </a:rPr>
              <a:t> </a:t>
            </a:r>
            <a:r>
              <a:rPr lang="en-US" dirty="0">
                <a:latin typeface="+mj-lt"/>
              </a:rPr>
              <a:t>Provides clear and structured roadmaps.</a:t>
            </a:r>
            <a:endParaRPr lang="ar-EG" dirty="0">
              <a:latin typeface="+mj-lt"/>
            </a:endParaRPr>
          </a:p>
          <a:p>
            <a:pPr marL="285750" lvl="1" indent="-285750" algn="just">
              <a:buFont typeface="Wingdings" panose="05000000000000000000" pitchFamily="2" charset="2"/>
              <a:buChar char="Ø"/>
            </a:pPr>
            <a:endParaRPr lang="ar-EG" dirty="0">
              <a:latin typeface="+mj-lt"/>
            </a:endParaRPr>
          </a:p>
          <a:p>
            <a:pPr marL="285750" lvl="1" indent="-285750" algn="just">
              <a:buFont typeface="Wingdings" panose="05000000000000000000" pitchFamily="2" charset="2"/>
              <a:buChar char="Ø"/>
            </a:pPr>
            <a:r>
              <a:rPr lang="en-US" b="1" dirty="0">
                <a:latin typeface="+mj-lt"/>
              </a:rPr>
              <a:t>Foundational Knowledge</a:t>
            </a:r>
            <a:r>
              <a:rPr lang="en-US" dirty="0">
                <a:latin typeface="+mj-lt"/>
              </a:rPr>
              <a:t>: Covers essential concepts for various career tracks.</a:t>
            </a:r>
            <a:endParaRPr lang="ar-EG" dirty="0">
              <a:latin typeface="+mj-lt"/>
            </a:endParaRPr>
          </a:p>
          <a:p>
            <a:pPr marL="285750" lvl="1" indent="-285750" algn="just">
              <a:buFont typeface="Wingdings" panose="05000000000000000000" pitchFamily="2" charset="2"/>
              <a:buChar char="Ø"/>
            </a:pPr>
            <a:endParaRPr lang="ar-EG" dirty="0">
              <a:latin typeface="+mj-lt"/>
            </a:endParaRPr>
          </a:p>
          <a:p>
            <a:pPr marL="285750" lvl="1" indent="-285750" algn="just">
              <a:buFont typeface="Wingdings" panose="05000000000000000000" pitchFamily="2" charset="2"/>
              <a:buChar char="Ø"/>
            </a:pPr>
            <a:r>
              <a:rPr lang="en-US" b="1" dirty="0">
                <a:latin typeface="+mj-lt"/>
              </a:rPr>
              <a:t>Practical Resources</a:t>
            </a:r>
            <a:r>
              <a:rPr lang="en-US" dirty="0">
                <a:latin typeface="+mj-lt"/>
              </a:rPr>
              <a:t>: Offers tools and materials for hands-on learning.</a:t>
            </a:r>
            <a:endParaRPr lang="ar-EG" dirty="0">
              <a:latin typeface="+mj-lt"/>
            </a:endParaRPr>
          </a:p>
          <a:p>
            <a:pPr marL="285750" lvl="1" indent="-285750" algn="just">
              <a:buFont typeface="Wingdings" panose="05000000000000000000" pitchFamily="2" charset="2"/>
              <a:buChar char="Ø"/>
            </a:pPr>
            <a:endParaRPr lang="ar-EG" dirty="0">
              <a:latin typeface="+mj-lt"/>
            </a:endParaRPr>
          </a:p>
          <a:p>
            <a:pPr marL="285750" lvl="1" indent="-285750" algn="just">
              <a:buFont typeface="Wingdings" panose="05000000000000000000" pitchFamily="2" charset="2"/>
              <a:buChar char="Ø"/>
            </a:pPr>
            <a:r>
              <a:rPr lang="en-US" b="1" dirty="0">
                <a:latin typeface="+mj-lt"/>
              </a:rPr>
              <a:t>Career Progression</a:t>
            </a:r>
            <a:r>
              <a:rPr lang="en-US" dirty="0">
                <a:latin typeface="+mj-lt"/>
              </a:rPr>
              <a:t>: Helps users build confidence and advance in their chosen field.</a:t>
            </a:r>
          </a:p>
        </p:txBody>
      </p:sp>
      <p:sp>
        <p:nvSpPr>
          <p:cNvPr id="2" name="TextBox 1">
            <a:extLst>
              <a:ext uri="{FF2B5EF4-FFF2-40B4-BE49-F238E27FC236}">
                <a16:creationId xmlns:a16="http://schemas.microsoft.com/office/drawing/2014/main" id="{FED75B50-9D7B-D15D-4338-F16F24C06128}"/>
              </a:ext>
            </a:extLst>
          </p:cNvPr>
          <p:cNvSpPr txBox="1"/>
          <p:nvPr/>
        </p:nvSpPr>
        <p:spPr>
          <a:xfrm>
            <a:off x="8370277" y="4450556"/>
            <a:ext cx="583556" cy="369332"/>
          </a:xfrm>
          <a:prstGeom prst="rect">
            <a:avLst/>
          </a:prstGeom>
          <a:noFill/>
        </p:spPr>
        <p:txBody>
          <a:bodyPr wrap="square" rtlCol="0">
            <a:spAutoFit/>
          </a:bodyPr>
          <a:lstStyle/>
          <a:p>
            <a:r>
              <a:rPr lang="en-US" sz="1800" b="1" dirty="0">
                <a:solidFill>
                  <a:srgbClr val="FF735F"/>
                </a:solidFill>
              </a:rPr>
              <a:t>10</a:t>
            </a:r>
            <a:endParaRPr lang="en-AE" sz="1800" b="1" dirty="0">
              <a:solidFill>
                <a:srgbClr val="FF735F"/>
              </a:solidFill>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2">
          <a:extLst>
            <a:ext uri="{FF2B5EF4-FFF2-40B4-BE49-F238E27FC236}">
              <a16:creationId xmlns:a16="http://schemas.microsoft.com/office/drawing/2014/main" id="{FEF5EBCD-8097-D6A9-D71C-874E57B04590}"/>
            </a:ext>
          </a:extLst>
        </p:cNvPr>
        <p:cNvGrpSpPr/>
        <p:nvPr/>
      </p:nvGrpSpPr>
      <p:grpSpPr>
        <a:xfrm>
          <a:off x="0" y="0"/>
          <a:ext cx="0" cy="0"/>
          <a:chOff x="0" y="0"/>
          <a:chExt cx="0" cy="0"/>
        </a:xfrm>
      </p:grpSpPr>
      <p:sp>
        <p:nvSpPr>
          <p:cNvPr id="653" name="Google Shape;653;p31">
            <a:extLst>
              <a:ext uri="{FF2B5EF4-FFF2-40B4-BE49-F238E27FC236}">
                <a16:creationId xmlns:a16="http://schemas.microsoft.com/office/drawing/2014/main" id="{0560E146-61AB-384B-BD36-6BD390636522}"/>
              </a:ext>
            </a:extLst>
          </p:cNvPr>
          <p:cNvSpPr txBox="1">
            <a:spLocks noGrp="1"/>
          </p:cNvSpPr>
          <p:nvPr>
            <p:ph type="title"/>
          </p:nvPr>
        </p:nvSpPr>
        <p:spPr>
          <a:xfrm>
            <a:off x="163769" y="464070"/>
            <a:ext cx="28558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sz="3200" b="1" dirty="0">
                <a:solidFill>
                  <a:schemeClr val="tx1"/>
                </a:solidFill>
              </a:rPr>
              <a:t>Objectives</a:t>
            </a:r>
          </a:p>
        </p:txBody>
      </p:sp>
      <p:cxnSp>
        <p:nvCxnSpPr>
          <p:cNvPr id="658" name="Google Shape;658;p31">
            <a:extLst>
              <a:ext uri="{FF2B5EF4-FFF2-40B4-BE49-F238E27FC236}">
                <a16:creationId xmlns:a16="http://schemas.microsoft.com/office/drawing/2014/main" id="{D1CF6A01-C95A-030C-BB44-6842BD115833}"/>
              </a:ext>
            </a:extLst>
          </p:cNvPr>
          <p:cNvCxnSpPr/>
          <p:nvPr/>
        </p:nvCxnSpPr>
        <p:spPr>
          <a:xfrm>
            <a:off x="0" y="307163"/>
            <a:ext cx="4570500" cy="0"/>
          </a:xfrm>
          <a:prstGeom prst="straightConnector1">
            <a:avLst/>
          </a:prstGeom>
          <a:noFill/>
          <a:ln w="9525" cap="flat" cmpd="sng">
            <a:solidFill>
              <a:schemeClr val="dk1"/>
            </a:solidFill>
            <a:prstDash val="solid"/>
            <a:round/>
            <a:headEnd type="none" w="med" len="med"/>
            <a:tailEnd type="none" w="med" len="med"/>
          </a:ln>
        </p:spPr>
      </p:cxnSp>
      <p:sp>
        <p:nvSpPr>
          <p:cNvPr id="11" name="TextBox 10">
            <a:extLst>
              <a:ext uri="{FF2B5EF4-FFF2-40B4-BE49-F238E27FC236}">
                <a16:creationId xmlns:a16="http://schemas.microsoft.com/office/drawing/2014/main" id="{7FA4F0BE-5070-4457-4664-AAC42B188D20}"/>
              </a:ext>
            </a:extLst>
          </p:cNvPr>
          <p:cNvSpPr txBox="1"/>
          <p:nvPr/>
        </p:nvSpPr>
        <p:spPr>
          <a:xfrm>
            <a:off x="292531" y="1193676"/>
            <a:ext cx="4277969" cy="3539430"/>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latin typeface="+mn-lt"/>
              </a:rPr>
              <a:t>Provide Clear Learning Roadmaps</a:t>
            </a:r>
            <a:r>
              <a:rPr lang="en-US" dirty="0">
                <a:latin typeface="+mn-lt"/>
              </a:rPr>
              <a:t>: Structured guides to navigate career paths efficiently.</a:t>
            </a:r>
          </a:p>
          <a:p>
            <a:pPr marL="285750" indent="-285750" algn="just">
              <a:buFont typeface="Wingdings" panose="05000000000000000000" pitchFamily="2" charset="2"/>
              <a:buChar char="Ø"/>
            </a:pPr>
            <a:endParaRPr lang="en-US" dirty="0">
              <a:latin typeface="+mn-lt"/>
            </a:endParaRPr>
          </a:p>
          <a:p>
            <a:pPr marL="285750" indent="-285750" algn="just">
              <a:buFont typeface="Wingdings" panose="05000000000000000000" pitchFamily="2" charset="2"/>
              <a:buChar char="Ø"/>
            </a:pPr>
            <a:r>
              <a:rPr lang="en-US" b="1" dirty="0">
                <a:latin typeface="+mn-lt"/>
              </a:rPr>
              <a:t>Focus on Essential Fundamentals</a:t>
            </a:r>
            <a:r>
              <a:rPr lang="en-US" dirty="0">
                <a:latin typeface="+mn-lt"/>
              </a:rPr>
              <a:t>: Ensure a strong knowledge base for beginners.</a:t>
            </a:r>
          </a:p>
          <a:p>
            <a:pPr marL="285750" indent="-285750" algn="just">
              <a:buFont typeface="Wingdings" panose="05000000000000000000" pitchFamily="2" charset="2"/>
              <a:buChar char="Ø"/>
            </a:pPr>
            <a:endParaRPr lang="en-US" dirty="0">
              <a:latin typeface="+mn-lt"/>
            </a:endParaRPr>
          </a:p>
          <a:p>
            <a:pPr marL="285750" indent="-285750" algn="just">
              <a:buFont typeface="Wingdings" panose="05000000000000000000" pitchFamily="2" charset="2"/>
              <a:buChar char="Ø"/>
            </a:pPr>
            <a:r>
              <a:rPr lang="en-US" b="1" dirty="0">
                <a:latin typeface="+mn-lt"/>
              </a:rPr>
              <a:t>Enhance Awareness through Expert Insights</a:t>
            </a:r>
            <a:r>
              <a:rPr lang="en-US" dirty="0">
                <a:latin typeface="+mn-lt"/>
              </a:rPr>
              <a:t>: Gain industry knowledge from professionals.</a:t>
            </a:r>
          </a:p>
          <a:p>
            <a:pPr marL="285750" indent="-285750" algn="just">
              <a:buFont typeface="Wingdings" panose="05000000000000000000" pitchFamily="2" charset="2"/>
              <a:buChar char="Ø"/>
            </a:pPr>
            <a:endParaRPr lang="en-US" dirty="0">
              <a:latin typeface="+mn-lt"/>
            </a:endParaRPr>
          </a:p>
          <a:p>
            <a:pPr marL="285750" indent="-285750" algn="just">
              <a:buFont typeface="Wingdings" panose="05000000000000000000" pitchFamily="2" charset="2"/>
              <a:buChar char="Ø"/>
            </a:pPr>
            <a:r>
              <a:rPr lang="en-US" b="1" dirty="0">
                <a:latin typeface="+mn-lt"/>
              </a:rPr>
              <a:t>Foster a Supportive Learning Community</a:t>
            </a:r>
            <a:r>
              <a:rPr lang="en-US" dirty="0">
                <a:latin typeface="+mn-lt"/>
              </a:rPr>
              <a:t>: Encourage collaboration and peer support.</a:t>
            </a:r>
          </a:p>
          <a:p>
            <a:pPr marL="285750" indent="-285750" algn="just">
              <a:buFont typeface="Wingdings" panose="05000000000000000000" pitchFamily="2" charset="2"/>
              <a:buChar char="Ø"/>
            </a:pPr>
            <a:endParaRPr lang="en-US" dirty="0">
              <a:latin typeface="+mn-lt"/>
            </a:endParaRPr>
          </a:p>
          <a:p>
            <a:pPr marL="285750" indent="-285750" algn="just">
              <a:buFont typeface="Wingdings" panose="05000000000000000000" pitchFamily="2" charset="2"/>
              <a:buChar char="Ø"/>
            </a:pPr>
            <a:r>
              <a:rPr lang="en-US" b="1" dirty="0">
                <a:latin typeface="+mn-lt"/>
              </a:rPr>
              <a:t>Offer Practical Interview Training</a:t>
            </a:r>
            <a:r>
              <a:rPr lang="en-US" dirty="0">
                <a:latin typeface="+mn-lt"/>
              </a:rPr>
              <a:t>: Prepare users with real-world interview scenarios</a:t>
            </a:r>
            <a:endParaRPr lang="en-US" dirty="0">
              <a:latin typeface="+mn-lt"/>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44B685E2-F615-0659-3B06-3DF7309AE9EE}"/>
              </a:ext>
            </a:extLst>
          </p:cNvPr>
          <p:cNvPicPr>
            <a:picLocks noChangeAspect="1"/>
          </p:cNvPicPr>
          <p:nvPr/>
        </p:nvPicPr>
        <p:blipFill>
          <a:blip r:embed="rId3"/>
          <a:stretch>
            <a:fillRect/>
          </a:stretch>
        </p:blipFill>
        <p:spPr>
          <a:xfrm>
            <a:off x="4570500" y="0"/>
            <a:ext cx="4810481" cy="4733103"/>
          </a:xfrm>
          <a:prstGeom prst="rect">
            <a:avLst/>
          </a:prstGeom>
        </p:spPr>
      </p:pic>
      <p:sp>
        <p:nvSpPr>
          <p:cNvPr id="2" name="TextBox 1">
            <a:extLst>
              <a:ext uri="{FF2B5EF4-FFF2-40B4-BE49-F238E27FC236}">
                <a16:creationId xmlns:a16="http://schemas.microsoft.com/office/drawing/2014/main" id="{8B8188F7-BC3F-BBEE-5FB5-2C47966FB59C}"/>
              </a:ext>
            </a:extLst>
          </p:cNvPr>
          <p:cNvSpPr txBox="1"/>
          <p:nvPr/>
        </p:nvSpPr>
        <p:spPr>
          <a:xfrm>
            <a:off x="8391378" y="4450556"/>
            <a:ext cx="562455" cy="369332"/>
          </a:xfrm>
          <a:prstGeom prst="rect">
            <a:avLst/>
          </a:prstGeom>
          <a:noFill/>
        </p:spPr>
        <p:txBody>
          <a:bodyPr wrap="square" rtlCol="0">
            <a:spAutoFit/>
          </a:bodyPr>
          <a:lstStyle/>
          <a:p>
            <a:r>
              <a:rPr lang="en-US" sz="1800" b="1" dirty="0">
                <a:solidFill>
                  <a:srgbClr val="FF735F"/>
                </a:solidFill>
              </a:rPr>
              <a:t>11</a:t>
            </a:r>
            <a:endParaRPr lang="en-AE" sz="1800" b="1" dirty="0">
              <a:solidFill>
                <a:srgbClr val="FF735F"/>
              </a:solidFill>
            </a:endParaRPr>
          </a:p>
        </p:txBody>
      </p:sp>
    </p:spTree>
    <p:extLst>
      <p:ext uri="{BB962C8B-B14F-4D97-AF65-F5344CB8AC3E}">
        <p14:creationId xmlns:p14="http://schemas.microsoft.com/office/powerpoint/2010/main" val="122242105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5129904D-284F-6C6F-BCB6-56E36F6698A1}"/>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210345F1-F4B8-09B6-0C50-000C65530211}"/>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43E527A9-BAE1-647A-825D-0EC9123B4432}"/>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FF82CC56-92FE-E760-C12D-5AC8D1EAC4A3}"/>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5593C162-6A75-4B88-E7A6-0422BFED56DC}"/>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38252408-E0B6-F921-A5B4-95552AEE70DC}"/>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D4FEC40D-B82E-C246-A235-AC3E9D20E277}"/>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3</a:t>
            </a:r>
            <a:endParaRPr b="1" dirty="0">
              <a:solidFill>
                <a:schemeClr val="tx1"/>
              </a:solidFill>
            </a:endParaRPr>
          </a:p>
        </p:txBody>
      </p:sp>
      <p:sp>
        <p:nvSpPr>
          <p:cNvPr id="506" name="Google Shape;506;p28">
            <a:extLst>
              <a:ext uri="{FF2B5EF4-FFF2-40B4-BE49-F238E27FC236}">
                <a16:creationId xmlns:a16="http://schemas.microsoft.com/office/drawing/2014/main" id="{1B10BB9E-9CD4-9C02-09CE-6F12FF17C5B0}"/>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Related Work</a:t>
            </a:r>
            <a:endParaRPr dirty="0">
              <a:solidFill>
                <a:schemeClr val="tx1"/>
              </a:solidFill>
            </a:endParaRPr>
          </a:p>
        </p:txBody>
      </p:sp>
      <p:sp>
        <p:nvSpPr>
          <p:cNvPr id="507" name="Google Shape;507;p28">
            <a:extLst>
              <a:ext uri="{FF2B5EF4-FFF2-40B4-BE49-F238E27FC236}">
                <a16:creationId xmlns:a16="http://schemas.microsoft.com/office/drawing/2014/main" id="{CAB2DC40-C7A3-94F4-FDA5-A0AE5B99B2CD}"/>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E05FCD6F-B447-B06D-CB8D-19CFF35AAB48}"/>
              </a:ext>
            </a:extLst>
          </p:cNvPr>
          <p:cNvSpPr txBox="1">
            <a:spLocks noGrp="1"/>
          </p:cNvSpPr>
          <p:nvPr>
            <p:ph type="subTitle" idx="8"/>
          </p:nvPr>
        </p:nvSpPr>
        <p:spPr>
          <a:xfrm>
            <a:off x="1346369" y="3204591"/>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2CC1A4CC-0238-7221-05DB-3AF9C614A0D6}"/>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F9291009-7EE7-2A26-32C0-DF5757BD1A76}"/>
              </a:ext>
            </a:extLst>
          </p:cNvPr>
          <p:cNvSpPr txBox="1">
            <a:spLocks noGrp="1"/>
          </p:cNvSpPr>
          <p:nvPr>
            <p:ph type="subTitle" idx="13"/>
          </p:nvPr>
        </p:nvSpPr>
        <p:spPr>
          <a:xfrm>
            <a:off x="1346369" y="3791002"/>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9370334C-EC7D-68DA-EE5A-BC4A4389DE68}"/>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4668287C-1955-4B04-34AC-F54731F49843}"/>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934F1D87-CED5-E57E-B7C0-240FC7719FB2}"/>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7CCC9611-0592-91BC-353E-49F5777FAA9E}"/>
              </a:ext>
            </a:extLst>
          </p:cNvPr>
          <p:cNvSpPr txBox="1"/>
          <p:nvPr/>
        </p:nvSpPr>
        <p:spPr>
          <a:xfrm>
            <a:off x="8517734" y="4450556"/>
            <a:ext cx="466245" cy="369332"/>
          </a:xfrm>
          <a:prstGeom prst="rect">
            <a:avLst/>
          </a:prstGeom>
          <a:noFill/>
        </p:spPr>
        <p:txBody>
          <a:bodyPr wrap="square" rtlCol="0">
            <a:spAutoFit/>
          </a:bodyPr>
          <a:lstStyle/>
          <a:p>
            <a:r>
              <a:rPr lang="en-US" sz="1800" b="1" dirty="0">
                <a:solidFill>
                  <a:srgbClr val="FF735F"/>
                </a:solidFill>
              </a:rPr>
              <a:t>12</a:t>
            </a:r>
            <a:endParaRPr lang="en-AE" sz="1800" b="1" dirty="0">
              <a:solidFill>
                <a:srgbClr val="FF735F"/>
              </a:solidFill>
            </a:endParaRPr>
          </a:p>
        </p:txBody>
      </p:sp>
      <p:sp>
        <p:nvSpPr>
          <p:cNvPr id="3" name="Google Shape;509;p28">
            <a:extLst>
              <a:ext uri="{FF2B5EF4-FFF2-40B4-BE49-F238E27FC236}">
                <a16:creationId xmlns:a16="http://schemas.microsoft.com/office/drawing/2014/main" id="{F659A1F8-B037-A34F-6392-417A15965A1D}"/>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865B234A-072B-5D7D-C5A6-62D78E0BAA44}"/>
              </a:ext>
            </a:extLst>
          </p:cNvPr>
          <p:cNvSpPr txBox="1">
            <a:spLocks/>
          </p:cNvSpPr>
          <p:nvPr/>
        </p:nvSpPr>
        <p:spPr>
          <a:xfrm>
            <a:off x="1346369" y="2689617"/>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44549025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8F9E6349-BF25-4C30-B133-2CEE64660CCE}"/>
            </a:ext>
          </a:extLst>
        </p:cNvPr>
        <p:cNvGrpSpPr/>
        <p:nvPr/>
      </p:nvGrpSpPr>
      <p:grpSpPr>
        <a:xfrm>
          <a:off x="0" y="0"/>
          <a:ext cx="0" cy="0"/>
          <a:chOff x="0" y="0"/>
          <a:chExt cx="0" cy="0"/>
        </a:xfrm>
      </p:grpSpPr>
      <p:sp>
        <p:nvSpPr>
          <p:cNvPr id="704" name="Google Shape;704;p32">
            <a:extLst>
              <a:ext uri="{FF2B5EF4-FFF2-40B4-BE49-F238E27FC236}">
                <a16:creationId xmlns:a16="http://schemas.microsoft.com/office/drawing/2014/main" id="{C7DF06A9-813A-E90A-E9B4-9114B6F3EADA}"/>
              </a:ext>
            </a:extLst>
          </p:cNvPr>
          <p:cNvSpPr txBox="1">
            <a:spLocks noGrp="1"/>
          </p:cNvSpPr>
          <p:nvPr>
            <p:ph type="title"/>
          </p:nvPr>
        </p:nvSpPr>
        <p:spPr>
          <a:xfrm>
            <a:off x="576071" y="399292"/>
            <a:ext cx="312810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chemeClr val="tx1"/>
                </a:solidFill>
              </a:rPr>
              <a:t>Related Work</a:t>
            </a:r>
          </a:p>
        </p:txBody>
      </p:sp>
      <p:pic>
        <p:nvPicPr>
          <p:cNvPr id="11" name="Picture 10">
            <a:extLst>
              <a:ext uri="{FF2B5EF4-FFF2-40B4-BE49-F238E27FC236}">
                <a16:creationId xmlns:a16="http://schemas.microsoft.com/office/drawing/2014/main" id="{8AF1CDFD-7508-0B5F-E852-778CFBEB37DC}"/>
              </a:ext>
            </a:extLst>
          </p:cNvPr>
          <p:cNvPicPr>
            <a:picLocks noChangeAspect="1"/>
          </p:cNvPicPr>
          <p:nvPr/>
        </p:nvPicPr>
        <p:blipFill>
          <a:blip r:embed="rId3"/>
          <a:stretch>
            <a:fillRect/>
          </a:stretch>
        </p:blipFill>
        <p:spPr>
          <a:xfrm>
            <a:off x="5939074" y="1709191"/>
            <a:ext cx="862559" cy="862559"/>
          </a:xfrm>
          <a:prstGeom prst="rect">
            <a:avLst/>
          </a:prstGeom>
        </p:spPr>
      </p:pic>
      <p:sp>
        <p:nvSpPr>
          <p:cNvPr id="12" name="TextBox 11">
            <a:extLst>
              <a:ext uri="{FF2B5EF4-FFF2-40B4-BE49-F238E27FC236}">
                <a16:creationId xmlns:a16="http://schemas.microsoft.com/office/drawing/2014/main" id="{A4F58ABC-043A-7802-D7C5-7E37153318C3}"/>
              </a:ext>
            </a:extLst>
          </p:cNvPr>
          <p:cNvSpPr txBox="1"/>
          <p:nvPr/>
        </p:nvSpPr>
        <p:spPr>
          <a:xfrm>
            <a:off x="5249403" y="2654324"/>
            <a:ext cx="2241900" cy="400110"/>
          </a:xfrm>
          <a:prstGeom prst="rect">
            <a:avLst/>
          </a:prstGeom>
          <a:noFill/>
        </p:spPr>
        <p:txBody>
          <a:bodyPr wrap="square" rtlCol="0">
            <a:spAutoFit/>
          </a:bodyPr>
          <a:lstStyle/>
          <a:p>
            <a:pPr algn="ct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Gaps</a:t>
            </a:r>
          </a:p>
        </p:txBody>
      </p:sp>
      <p:sp>
        <p:nvSpPr>
          <p:cNvPr id="13" name="TextBox 12">
            <a:extLst>
              <a:ext uri="{FF2B5EF4-FFF2-40B4-BE49-F238E27FC236}">
                <a16:creationId xmlns:a16="http://schemas.microsoft.com/office/drawing/2014/main" id="{459809A4-7684-0AF4-24C3-B2485A023B43}"/>
              </a:ext>
            </a:extLst>
          </p:cNvPr>
          <p:cNvSpPr txBox="1"/>
          <p:nvPr/>
        </p:nvSpPr>
        <p:spPr>
          <a:xfrm>
            <a:off x="1539325" y="2665234"/>
            <a:ext cx="2291462" cy="707886"/>
          </a:xfrm>
          <a:prstGeom prst="rect">
            <a:avLst/>
          </a:prstGeom>
          <a:noFill/>
        </p:spPr>
        <p:txBody>
          <a:bodyPr wrap="square" rtlCol="0">
            <a:spAutoFit/>
          </a:bodyPr>
          <a:lstStyle/>
          <a:p>
            <a:pPr marL="0" indent="0"/>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Existing Similar </a:t>
            </a:r>
          </a:p>
          <a:p>
            <a:pPr marL="0" indent="0"/>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         Systems</a:t>
            </a:r>
          </a:p>
        </p:txBody>
      </p:sp>
      <p:pic>
        <p:nvPicPr>
          <p:cNvPr id="15" name="Picture 14">
            <a:extLst>
              <a:ext uri="{FF2B5EF4-FFF2-40B4-BE49-F238E27FC236}">
                <a16:creationId xmlns:a16="http://schemas.microsoft.com/office/drawing/2014/main" id="{67EE12B1-7401-268C-2920-DEDDB18DEC59}"/>
              </a:ext>
            </a:extLst>
          </p:cNvPr>
          <p:cNvPicPr>
            <a:picLocks noChangeAspect="1"/>
          </p:cNvPicPr>
          <p:nvPr/>
        </p:nvPicPr>
        <p:blipFill>
          <a:blip r:embed="rId4"/>
          <a:stretch>
            <a:fillRect/>
          </a:stretch>
        </p:blipFill>
        <p:spPr>
          <a:xfrm>
            <a:off x="2140124" y="1680307"/>
            <a:ext cx="920325" cy="920325"/>
          </a:xfrm>
          <a:prstGeom prst="rect">
            <a:avLst/>
          </a:prstGeom>
        </p:spPr>
      </p:pic>
      <p:sp>
        <p:nvSpPr>
          <p:cNvPr id="2" name="TextBox 1">
            <a:extLst>
              <a:ext uri="{FF2B5EF4-FFF2-40B4-BE49-F238E27FC236}">
                <a16:creationId xmlns:a16="http://schemas.microsoft.com/office/drawing/2014/main" id="{71155AA9-AD4C-F70A-29C9-979720AF718E}"/>
              </a:ext>
            </a:extLst>
          </p:cNvPr>
          <p:cNvSpPr txBox="1"/>
          <p:nvPr/>
        </p:nvSpPr>
        <p:spPr>
          <a:xfrm>
            <a:off x="8517735" y="4450556"/>
            <a:ext cx="499656" cy="369332"/>
          </a:xfrm>
          <a:prstGeom prst="rect">
            <a:avLst/>
          </a:prstGeom>
          <a:noFill/>
        </p:spPr>
        <p:txBody>
          <a:bodyPr wrap="square" rtlCol="0">
            <a:spAutoFit/>
          </a:bodyPr>
          <a:lstStyle/>
          <a:p>
            <a:r>
              <a:rPr lang="en-US" sz="1800" b="1" dirty="0">
                <a:solidFill>
                  <a:srgbClr val="FF735F"/>
                </a:solidFill>
              </a:rPr>
              <a:t>13</a:t>
            </a:r>
            <a:endParaRPr lang="en-AE" sz="1800" b="1" dirty="0">
              <a:solidFill>
                <a:srgbClr val="FF735F"/>
              </a:solidFill>
            </a:endParaRPr>
          </a:p>
        </p:txBody>
      </p:sp>
    </p:spTree>
    <p:extLst>
      <p:ext uri="{BB962C8B-B14F-4D97-AF65-F5344CB8AC3E}">
        <p14:creationId xmlns:p14="http://schemas.microsoft.com/office/powerpoint/2010/main" val="264041610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82472DED-ED28-9237-2A37-537957116734}"/>
            </a:ext>
          </a:extLst>
        </p:cNvPr>
        <p:cNvGrpSpPr/>
        <p:nvPr/>
      </p:nvGrpSpPr>
      <p:grpSpPr>
        <a:xfrm>
          <a:off x="0" y="0"/>
          <a:ext cx="0" cy="0"/>
          <a:chOff x="0" y="0"/>
          <a:chExt cx="0" cy="0"/>
        </a:xfrm>
      </p:grpSpPr>
      <p:sp>
        <p:nvSpPr>
          <p:cNvPr id="704" name="Google Shape;704;p32">
            <a:extLst>
              <a:ext uri="{FF2B5EF4-FFF2-40B4-BE49-F238E27FC236}">
                <a16:creationId xmlns:a16="http://schemas.microsoft.com/office/drawing/2014/main" id="{34308774-8B37-D21F-4A80-3D573290E84B}"/>
              </a:ext>
            </a:extLst>
          </p:cNvPr>
          <p:cNvSpPr txBox="1">
            <a:spLocks noGrp="1"/>
          </p:cNvSpPr>
          <p:nvPr>
            <p:ph type="title"/>
          </p:nvPr>
        </p:nvSpPr>
        <p:spPr>
          <a:xfrm>
            <a:off x="404972" y="882368"/>
            <a:ext cx="4902598" cy="481672"/>
          </a:xfrm>
          <a:prstGeom prst="rect">
            <a:avLst/>
          </a:prstGeom>
        </p:spPr>
        <p:txBody>
          <a:bodyPr spcFirstLastPara="1" wrap="square" lIns="91425" tIns="91425" rIns="91425" bIns="91425" anchor="t" anchorCtr="0">
            <a:noAutofit/>
          </a:bodyPr>
          <a:lstStyle/>
          <a:p>
            <a:pPr marL="0" indent="0"/>
            <a:r>
              <a:rPr lang="en-US" sz="2400" b="1" dirty="0">
                <a:solidFill>
                  <a:srgbClr val="EE6C4D"/>
                </a:solidFill>
              </a:rPr>
              <a:t> </a:t>
            </a:r>
            <a:r>
              <a:rPr lang="en-US" sz="2000" b="1" dirty="0">
                <a:solidFill>
                  <a:srgbClr val="EE6C4D"/>
                </a:solidFill>
              </a:rPr>
              <a:t>3.1 EXISTING SIMILAR SYSTEMS:</a:t>
            </a:r>
          </a:p>
        </p:txBody>
      </p:sp>
      <p:sp>
        <p:nvSpPr>
          <p:cNvPr id="2" name="TextBox 1">
            <a:extLst>
              <a:ext uri="{FF2B5EF4-FFF2-40B4-BE49-F238E27FC236}">
                <a16:creationId xmlns:a16="http://schemas.microsoft.com/office/drawing/2014/main" id="{5E2C4BA2-A89F-195C-BE70-FFC98F34698E}"/>
              </a:ext>
            </a:extLst>
          </p:cNvPr>
          <p:cNvSpPr txBox="1"/>
          <p:nvPr/>
        </p:nvSpPr>
        <p:spPr>
          <a:xfrm>
            <a:off x="256449" y="1646665"/>
            <a:ext cx="4973919" cy="3508653"/>
          </a:xfrm>
          <a:prstGeom prst="rect">
            <a:avLst/>
          </a:prstGeom>
          <a:noFill/>
        </p:spPr>
        <p:txBody>
          <a:bodyPr wrap="square" rtlCol="0">
            <a:spAutoFit/>
          </a:bodyPr>
          <a:lstStyle/>
          <a:p>
            <a:pPr marL="171450" indent="-171450" algn="just">
              <a:buFont typeface="Wingdings" panose="05000000000000000000" pitchFamily="2" charset="2"/>
              <a:buChar char="Ø"/>
            </a:pPr>
            <a:r>
              <a:rPr lang="en-US" sz="1600" b="1" dirty="0">
                <a:latin typeface="+mn-lt"/>
              </a:rPr>
              <a:t>Limited Existing Solutions: </a:t>
            </a:r>
            <a:r>
              <a:rPr lang="en-US" dirty="0">
                <a:latin typeface="+mn-lt"/>
              </a:rPr>
              <a:t>Few platforms offer comprehensive career guidance.</a:t>
            </a:r>
          </a:p>
          <a:p>
            <a:pPr algn="just"/>
            <a:endParaRPr lang="en-US" sz="1600" dirty="0">
              <a:latin typeface="+mn-lt"/>
            </a:endParaRPr>
          </a:p>
          <a:p>
            <a:pPr marL="171450" indent="-171450" algn="just">
              <a:buFont typeface="Wingdings" panose="05000000000000000000" pitchFamily="2" charset="2"/>
              <a:buChar char="Ø"/>
            </a:pPr>
            <a:r>
              <a:rPr lang="en-US" sz="1600" b="1" dirty="0">
                <a:latin typeface="+mn-lt"/>
              </a:rPr>
              <a:t>Missing Key Features</a:t>
            </a:r>
            <a:r>
              <a:rPr lang="en-US" sz="1600" dirty="0">
                <a:latin typeface="+mn-lt"/>
              </a:rPr>
              <a:t>: </a:t>
            </a:r>
            <a:r>
              <a:rPr lang="en-US" dirty="0">
                <a:latin typeface="+mn-lt"/>
              </a:rPr>
              <a:t>Lacks foundational knowledge, expert insights, and interactive community support.</a:t>
            </a:r>
          </a:p>
          <a:p>
            <a:pPr marL="171450" indent="-171450" algn="just">
              <a:buFont typeface="Wingdings" panose="05000000000000000000" pitchFamily="2" charset="2"/>
              <a:buChar char="Ø"/>
            </a:pPr>
            <a:endParaRPr lang="en-US" dirty="0">
              <a:latin typeface="+mn-lt"/>
            </a:endParaRPr>
          </a:p>
          <a:p>
            <a:pPr marL="171450" indent="-171450" algn="just">
              <a:buFont typeface="Wingdings" panose="05000000000000000000" pitchFamily="2" charset="2"/>
              <a:buChar char="Ø"/>
            </a:pPr>
            <a:r>
              <a:rPr lang="en-US" sz="1600" b="1" dirty="0">
                <a:latin typeface="+mn-lt"/>
              </a:rPr>
              <a:t>Gap in the Arabic Community</a:t>
            </a:r>
            <a:r>
              <a:rPr lang="en-US" sz="1600" dirty="0">
                <a:latin typeface="+mn-lt"/>
              </a:rPr>
              <a:t>: </a:t>
            </a:r>
            <a:r>
              <a:rPr lang="en-US" dirty="0">
                <a:latin typeface="+mn-lt"/>
              </a:rPr>
              <a:t>No dedicated platforms catering to Arab beginners.</a:t>
            </a:r>
            <a:endParaRPr lang="ar-EG" dirty="0">
              <a:latin typeface="+mn-lt"/>
            </a:endParaRPr>
          </a:p>
          <a:p>
            <a:pPr marL="171450" indent="-171450" algn="just">
              <a:buFont typeface="Wingdings" panose="05000000000000000000" pitchFamily="2" charset="2"/>
              <a:buChar char="Ø"/>
            </a:pPr>
            <a:endParaRPr lang="ar-EG" dirty="0">
              <a:latin typeface="+mn-lt"/>
            </a:endParaRPr>
          </a:p>
          <a:p>
            <a:pPr marL="171450" indent="-171450" algn="just">
              <a:buFont typeface="Wingdings" panose="05000000000000000000" pitchFamily="2" charset="2"/>
              <a:buChar char="Ø"/>
            </a:pPr>
            <a:r>
              <a:rPr lang="en-US" sz="1600" b="1" dirty="0">
                <a:latin typeface="+mn-lt"/>
              </a:rPr>
              <a:t>Comparison with </a:t>
            </a:r>
            <a:r>
              <a:rPr lang="en-US" sz="1600" b="1" dirty="0">
                <a:solidFill>
                  <a:srgbClr val="FF735F"/>
                </a:solidFill>
                <a:latin typeface="+mn-lt"/>
              </a:rPr>
              <a:t>Roadmap.sh</a:t>
            </a:r>
            <a:r>
              <a:rPr lang="ar-EG" sz="1600" b="1" dirty="0">
                <a:solidFill>
                  <a:srgbClr val="FF735F"/>
                </a:solidFill>
                <a:latin typeface="+mn-lt"/>
              </a:rPr>
              <a:t> :</a:t>
            </a:r>
            <a:r>
              <a:rPr lang="en-US" sz="1600" dirty="0">
                <a:latin typeface="+mn-lt"/>
              </a:rPr>
              <a:t> </a:t>
            </a:r>
            <a:r>
              <a:rPr lang="en-US" dirty="0">
                <a:latin typeface="+mn-lt"/>
              </a:rPr>
              <a:t>Primarily provides roadmaps without a full support system</a:t>
            </a:r>
            <a:r>
              <a:rPr lang="en-US" sz="1600" dirty="0">
                <a:latin typeface="+mn-lt"/>
              </a:rPr>
              <a:t>.</a:t>
            </a:r>
          </a:p>
          <a:p>
            <a:pPr marL="171450" indent="-171450" algn="just">
              <a:buFont typeface="Wingdings" panose="05000000000000000000" pitchFamily="2" charset="2"/>
              <a:buChar char="Ø"/>
            </a:pPr>
            <a:endParaRPr lang="en-US" dirty="0">
              <a:latin typeface="+mn-lt"/>
            </a:endParaRPr>
          </a:p>
          <a:p>
            <a:pPr marL="171450" indent="-171450" algn="just">
              <a:buFont typeface="Wingdings" panose="05000000000000000000" pitchFamily="2" charset="2"/>
              <a:buChar char="Ø"/>
            </a:pPr>
            <a:endParaRPr lang="en-US" dirty="0">
              <a:latin typeface="+mn-lt"/>
            </a:endParaRPr>
          </a:p>
          <a:p>
            <a:pPr algn="just"/>
            <a:r>
              <a:rPr lang="en-US" dirty="0">
                <a:latin typeface="+mn-lt"/>
              </a:rPr>
              <a:t>                               </a:t>
            </a:r>
            <a:endParaRPr lang="en-US" sz="1600" b="1" dirty="0">
              <a:latin typeface="+mn-lt"/>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1D608C5A-F858-6B55-BD05-2639790CED4A}"/>
              </a:ext>
            </a:extLst>
          </p:cNvPr>
          <p:cNvPicPr>
            <a:picLocks noChangeAspect="1"/>
          </p:cNvPicPr>
          <p:nvPr/>
        </p:nvPicPr>
        <p:blipFill>
          <a:blip r:embed="rId3"/>
          <a:stretch>
            <a:fillRect/>
          </a:stretch>
        </p:blipFill>
        <p:spPr>
          <a:xfrm>
            <a:off x="4980020" y="599743"/>
            <a:ext cx="4017259" cy="4017259"/>
          </a:xfrm>
          <a:prstGeom prst="rect">
            <a:avLst/>
          </a:prstGeom>
        </p:spPr>
      </p:pic>
      <p:sp>
        <p:nvSpPr>
          <p:cNvPr id="10" name="TextBox 9">
            <a:extLst>
              <a:ext uri="{FF2B5EF4-FFF2-40B4-BE49-F238E27FC236}">
                <a16:creationId xmlns:a16="http://schemas.microsoft.com/office/drawing/2014/main" id="{2531DCF1-FA81-CAF5-40C8-D99FF36A3302}"/>
              </a:ext>
            </a:extLst>
          </p:cNvPr>
          <p:cNvSpPr txBox="1"/>
          <p:nvPr/>
        </p:nvSpPr>
        <p:spPr>
          <a:xfrm>
            <a:off x="256449" y="320312"/>
            <a:ext cx="4575048" cy="584775"/>
          </a:xfrm>
          <a:prstGeom prst="rect">
            <a:avLst/>
          </a:prstGeom>
          <a:noFill/>
        </p:spPr>
        <p:txBody>
          <a:bodyPr wrap="square">
            <a:spAutoFit/>
          </a:bodyPr>
          <a:lstStyle/>
          <a:p>
            <a:r>
              <a:rPr lang="en-US"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Related Work </a:t>
            </a:r>
          </a:p>
        </p:txBody>
      </p:sp>
      <p:sp>
        <p:nvSpPr>
          <p:cNvPr id="3" name="TextBox 2">
            <a:extLst>
              <a:ext uri="{FF2B5EF4-FFF2-40B4-BE49-F238E27FC236}">
                <a16:creationId xmlns:a16="http://schemas.microsoft.com/office/drawing/2014/main" id="{11000531-8890-2DB4-ACD4-89668DBAEB59}"/>
              </a:ext>
            </a:extLst>
          </p:cNvPr>
          <p:cNvSpPr txBox="1"/>
          <p:nvPr/>
        </p:nvSpPr>
        <p:spPr>
          <a:xfrm>
            <a:off x="8517734" y="4450556"/>
            <a:ext cx="541859" cy="369332"/>
          </a:xfrm>
          <a:prstGeom prst="rect">
            <a:avLst/>
          </a:prstGeom>
          <a:noFill/>
        </p:spPr>
        <p:txBody>
          <a:bodyPr wrap="square" rtlCol="0">
            <a:spAutoFit/>
          </a:bodyPr>
          <a:lstStyle/>
          <a:p>
            <a:r>
              <a:rPr lang="en-US" sz="1800" b="1" dirty="0">
                <a:solidFill>
                  <a:srgbClr val="FF735F"/>
                </a:solidFill>
              </a:rPr>
              <a:t>14</a:t>
            </a:r>
            <a:endParaRPr lang="en-AE" sz="1800" b="1" dirty="0">
              <a:solidFill>
                <a:srgbClr val="FF735F"/>
              </a:solidFill>
            </a:endParaRPr>
          </a:p>
        </p:txBody>
      </p:sp>
    </p:spTree>
    <p:extLst>
      <p:ext uri="{BB962C8B-B14F-4D97-AF65-F5344CB8AC3E}">
        <p14:creationId xmlns:p14="http://schemas.microsoft.com/office/powerpoint/2010/main" val="410847972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1721AB32-DB3F-A7E7-E381-584F1B7D26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5A38497-9D76-5224-805D-29762FBC801A}"/>
              </a:ext>
            </a:extLst>
          </p:cNvPr>
          <p:cNvSpPr txBox="1"/>
          <p:nvPr/>
        </p:nvSpPr>
        <p:spPr>
          <a:xfrm>
            <a:off x="-628679" y="949701"/>
            <a:ext cx="4575048" cy="400110"/>
          </a:xfrm>
          <a:prstGeom prst="rect">
            <a:avLst/>
          </a:prstGeom>
          <a:noFill/>
        </p:spPr>
        <p:txBody>
          <a:bodyPr wrap="square">
            <a:spAutoFit/>
          </a:bodyPr>
          <a:lstStyle/>
          <a:p>
            <a:pPr algn="ctr"/>
            <a:r>
              <a:rPr lang="en-US" sz="2000" b="1" dirty="0">
                <a:solidFill>
                  <a:srgbClr val="407BFF"/>
                </a:solidFill>
                <a:latin typeface="Open Sans" panose="020B0606030504020204" pitchFamily="34" charset="0"/>
                <a:ea typeface="Open Sans" panose="020B0606030504020204" pitchFamily="34" charset="0"/>
                <a:cs typeface="Open Sans" panose="020B0606030504020204" pitchFamily="34" charset="0"/>
                <a:sym typeface="Open Sans"/>
              </a:rPr>
              <a:t>3.2  Gabs:</a:t>
            </a:r>
          </a:p>
        </p:txBody>
      </p:sp>
      <p:sp>
        <p:nvSpPr>
          <p:cNvPr id="5" name="TextBox 4">
            <a:extLst>
              <a:ext uri="{FF2B5EF4-FFF2-40B4-BE49-F238E27FC236}">
                <a16:creationId xmlns:a16="http://schemas.microsoft.com/office/drawing/2014/main" id="{EE3DF245-22CC-F5D4-A00F-BDD67C2DE10D}"/>
              </a:ext>
            </a:extLst>
          </p:cNvPr>
          <p:cNvSpPr txBox="1"/>
          <p:nvPr/>
        </p:nvSpPr>
        <p:spPr>
          <a:xfrm>
            <a:off x="402334" y="1612736"/>
            <a:ext cx="4444393"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Not Beginner-Friendly.</a:t>
            </a:r>
            <a:r>
              <a:rPr lang="ar-EG"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endParaRPr lang="ar-EG"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Absence of Structured Explanations</a:t>
            </a:r>
            <a:r>
              <a:rPr lang="ar-EG"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1600"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Limited Educational Arabic Resources</a:t>
            </a:r>
            <a:r>
              <a:rPr lang="ar-EG"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Ø"/>
            </a:pPr>
            <a:endPar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Low Recognition in the Arabic Community.</a:t>
            </a:r>
          </a:p>
          <a:p>
            <a:pPr marL="285750" indent="-285750">
              <a:buFont typeface="Wingdings" panose="05000000000000000000" pitchFamily="2" charset="2"/>
              <a:buChar char="Ø"/>
            </a:pPr>
            <a:endPar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Ø"/>
            </a:pPr>
            <a:r>
              <a:rPr lang="en-US" sz="1600"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All available sources are articles</a:t>
            </a:r>
          </a:p>
          <a:p>
            <a:pPr marL="285750" indent="-285750">
              <a:buFont typeface="Wingdings" panose="05000000000000000000" pitchFamily="2" charset="2"/>
              <a:buChar char="Ø"/>
            </a:pPr>
            <a:endParaRPr lang="en-US" sz="1600"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C5DB313D-58B5-6B53-535D-BEDB8977DAC9}"/>
              </a:ext>
            </a:extLst>
          </p:cNvPr>
          <p:cNvPicPr>
            <a:picLocks noChangeAspect="1"/>
          </p:cNvPicPr>
          <p:nvPr/>
        </p:nvPicPr>
        <p:blipFill>
          <a:blip r:embed="rId3"/>
          <a:stretch>
            <a:fillRect/>
          </a:stretch>
        </p:blipFill>
        <p:spPr>
          <a:xfrm>
            <a:off x="4632962" y="426720"/>
            <a:ext cx="4108703" cy="4108703"/>
          </a:xfrm>
          <a:prstGeom prst="rect">
            <a:avLst/>
          </a:prstGeom>
        </p:spPr>
      </p:pic>
      <p:pic>
        <p:nvPicPr>
          <p:cNvPr id="3" name="Picture 2" descr="A diagram of a company&#10;&#10;Description automatically generated">
            <a:extLst>
              <a:ext uri="{FF2B5EF4-FFF2-40B4-BE49-F238E27FC236}">
                <a16:creationId xmlns:a16="http://schemas.microsoft.com/office/drawing/2014/main" id="{40AFD483-C3A9-E7F8-D4DF-7E27F25E2264}"/>
              </a:ext>
            </a:extLst>
          </p:cNvPr>
          <p:cNvPicPr>
            <a:picLocks noChangeAspect="1"/>
          </p:cNvPicPr>
          <p:nvPr/>
        </p:nvPicPr>
        <p:blipFill>
          <a:blip r:embed="rId4"/>
          <a:stretch>
            <a:fillRect/>
          </a:stretch>
        </p:blipFill>
        <p:spPr>
          <a:xfrm flipH="1">
            <a:off x="7426860" y="833028"/>
            <a:ext cx="729588" cy="2190291"/>
          </a:xfrm>
          <a:prstGeom prst="rect">
            <a:avLst/>
          </a:prstGeom>
        </p:spPr>
      </p:pic>
      <p:sp>
        <p:nvSpPr>
          <p:cNvPr id="8" name="TextBox 7">
            <a:extLst>
              <a:ext uri="{FF2B5EF4-FFF2-40B4-BE49-F238E27FC236}">
                <a16:creationId xmlns:a16="http://schemas.microsoft.com/office/drawing/2014/main" id="{7DA2104B-6D7A-1C2C-AA1B-456C16614046}"/>
              </a:ext>
            </a:extLst>
          </p:cNvPr>
          <p:cNvSpPr txBox="1"/>
          <p:nvPr/>
        </p:nvSpPr>
        <p:spPr>
          <a:xfrm>
            <a:off x="271680" y="315689"/>
            <a:ext cx="4575048" cy="584775"/>
          </a:xfrm>
          <a:prstGeom prst="rect">
            <a:avLst/>
          </a:prstGeom>
          <a:noFill/>
        </p:spPr>
        <p:txBody>
          <a:bodyPr wrap="square">
            <a:spAutoFit/>
          </a:bodyPr>
          <a:lstStyle/>
          <a:p>
            <a:r>
              <a:rPr lang="en-US" sz="3200" b="1" dirty="0">
                <a:solidFill>
                  <a:schemeClr val="dk1"/>
                </a:solidFill>
                <a:latin typeface="Open Sans"/>
                <a:ea typeface="Open Sans"/>
                <a:cs typeface="Open Sans"/>
                <a:sym typeface="Open Sans"/>
              </a:rPr>
              <a:t>Related Work </a:t>
            </a:r>
          </a:p>
        </p:txBody>
      </p:sp>
      <p:sp>
        <p:nvSpPr>
          <p:cNvPr id="2" name="TextBox 1">
            <a:extLst>
              <a:ext uri="{FF2B5EF4-FFF2-40B4-BE49-F238E27FC236}">
                <a16:creationId xmlns:a16="http://schemas.microsoft.com/office/drawing/2014/main" id="{19A094AE-F6E9-6BB0-3C64-2745DC9D80C1}"/>
              </a:ext>
            </a:extLst>
          </p:cNvPr>
          <p:cNvSpPr txBox="1"/>
          <p:nvPr/>
        </p:nvSpPr>
        <p:spPr>
          <a:xfrm>
            <a:off x="8517734" y="4450556"/>
            <a:ext cx="513723" cy="369332"/>
          </a:xfrm>
          <a:prstGeom prst="rect">
            <a:avLst/>
          </a:prstGeom>
          <a:noFill/>
        </p:spPr>
        <p:txBody>
          <a:bodyPr wrap="square" rtlCol="0">
            <a:spAutoFit/>
          </a:bodyPr>
          <a:lstStyle/>
          <a:p>
            <a:r>
              <a:rPr lang="en-US" sz="1800" b="1" dirty="0">
                <a:solidFill>
                  <a:srgbClr val="FF735F"/>
                </a:solidFill>
              </a:rPr>
              <a:t>15</a:t>
            </a:r>
            <a:endParaRPr lang="en-AE" sz="1800" b="1" dirty="0">
              <a:solidFill>
                <a:srgbClr val="FF735F"/>
              </a:solidFill>
            </a:endParaRPr>
          </a:p>
        </p:txBody>
      </p:sp>
    </p:spTree>
    <p:extLst>
      <p:ext uri="{BB962C8B-B14F-4D97-AF65-F5344CB8AC3E}">
        <p14:creationId xmlns:p14="http://schemas.microsoft.com/office/powerpoint/2010/main" val="114304146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3">
          <a:extLst>
            <a:ext uri="{FF2B5EF4-FFF2-40B4-BE49-F238E27FC236}">
              <a16:creationId xmlns:a16="http://schemas.microsoft.com/office/drawing/2014/main" id="{9E6FDE78-8E86-773D-4BA3-6B8E70C9970B}"/>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70A94D46-E434-7F2D-D14D-93286B27D742}"/>
              </a:ext>
            </a:extLst>
          </p:cNvPr>
          <p:cNvPicPr>
            <a:picLocks noChangeAspect="1"/>
          </p:cNvPicPr>
          <p:nvPr/>
        </p:nvPicPr>
        <p:blipFill>
          <a:blip r:embed="rId3"/>
          <a:stretch>
            <a:fillRect/>
          </a:stretch>
        </p:blipFill>
        <p:spPr>
          <a:xfrm>
            <a:off x="4486345" y="247342"/>
            <a:ext cx="3951412" cy="4397810"/>
          </a:xfrm>
          <a:prstGeom prst="rect">
            <a:avLst/>
          </a:prstGeom>
        </p:spPr>
      </p:pic>
      <p:sp>
        <p:nvSpPr>
          <p:cNvPr id="2" name="TextBox 1">
            <a:extLst>
              <a:ext uri="{FF2B5EF4-FFF2-40B4-BE49-F238E27FC236}">
                <a16:creationId xmlns:a16="http://schemas.microsoft.com/office/drawing/2014/main" id="{31D50DAD-7A31-8C43-7021-634D5E111096}"/>
              </a:ext>
            </a:extLst>
          </p:cNvPr>
          <p:cNvSpPr txBox="1"/>
          <p:nvPr/>
        </p:nvSpPr>
        <p:spPr>
          <a:xfrm>
            <a:off x="273009" y="535727"/>
            <a:ext cx="3756669" cy="400110"/>
          </a:xfrm>
          <a:prstGeom prst="rect">
            <a:avLst/>
          </a:prstGeom>
          <a:noFill/>
        </p:spPr>
        <p:txBody>
          <a:bodyPr wrap="square">
            <a:spAutoFit/>
          </a:bodyPr>
          <a:lstStyle/>
          <a:p>
            <a:pPr algn="ctr"/>
            <a:r>
              <a:rPr lang="en-US" sz="2000" b="1" dirty="0">
                <a:solidFill>
                  <a:srgbClr val="407BFF"/>
                </a:solidFill>
                <a:latin typeface="Open Sans" panose="020B0606030504020204" pitchFamily="34" charset="0"/>
                <a:ea typeface="Open Sans" panose="020B0606030504020204" pitchFamily="34" charset="0"/>
                <a:cs typeface="Open Sans" panose="020B0606030504020204" pitchFamily="34" charset="0"/>
                <a:sym typeface="Open Sans"/>
              </a:rPr>
              <a:t>3.2  Gabs:</a:t>
            </a:r>
          </a:p>
        </p:txBody>
      </p:sp>
      <p:sp>
        <p:nvSpPr>
          <p:cNvPr id="3" name="TextBox 2">
            <a:extLst>
              <a:ext uri="{FF2B5EF4-FFF2-40B4-BE49-F238E27FC236}">
                <a16:creationId xmlns:a16="http://schemas.microsoft.com/office/drawing/2014/main" id="{715A75E2-0CBE-47C3-9112-6AF24F0FCC45}"/>
              </a:ext>
            </a:extLst>
          </p:cNvPr>
          <p:cNvSpPr txBox="1"/>
          <p:nvPr/>
        </p:nvSpPr>
        <p:spPr>
          <a:xfrm>
            <a:off x="459236" y="1607468"/>
            <a:ext cx="3384217" cy="1323439"/>
          </a:xfrm>
          <a:prstGeom prst="rect">
            <a:avLst/>
          </a:prstGeom>
          <a:noFill/>
        </p:spPr>
        <p:txBody>
          <a:bodyPr wrap="square" rtlCol="0">
            <a:spAutoFit/>
          </a:bodyPr>
          <a:lstStyle/>
          <a:p>
            <a:r>
              <a:rPr lang="en-US" sz="1600" b="1" dirty="0">
                <a:solidFill>
                  <a:schemeClr val="tx1"/>
                </a:solidFill>
                <a:latin typeface="+mn-lt"/>
              </a:rPr>
              <a:t>The roadmap is complex </a:t>
            </a:r>
          </a:p>
          <a:p>
            <a:r>
              <a:rPr lang="en-US" sz="1600" b="1" dirty="0">
                <a:solidFill>
                  <a:schemeClr val="tx1"/>
                </a:solidFill>
                <a:latin typeface="+mn-lt"/>
              </a:rPr>
              <a:t>And presents all specializations within the track</a:t>
            </a:r>
            <a:r>
              <a:rPr lang="ar-EG" sz="1600" b="1" dirty="0">
                <a:solidFill>
                  <a:schemeClr val="tx1"/>
                </a:solidFill>
                <a:latin typeface="+mn-lt"/>
              </a:rPr>
              <a:t> </a:t>
            </a:r>
            <a:r>
              <a:rPr lang="en-US" sz="1600" b="1" dirty="0">
                <a:solidFill>
                  <a:schemeClr val="tx1"/>
                </a:solidFill>
                <a:latin typeface="+mn-lt"/>
              </a:rPr>
              <a:t>together, making it overwhelming for beginners</a:t>
            </a:r>
          </a:p>
        </p:txBody>
      </p:sp>
      <p:sp>
        <p:nvSpPr>
          <p:cNvPr id="4" name="TextBox 3">
            <a:extLst>
              <a:ext uri="{FF2B5EF4-FFF2-40B4-BE49-F238E27FC236}">
                <a16:creationId xmlns:a16="http://schemas.microsoft.com/office/drawing/2014/main" id="{B99F6E33-40DB-C57C-7DF8-87558999188F}"/>
              </a:ext>
            </a:extLst>
          </p:cNvPr>
          <p:cNvSpPr txBox="1"/>
          <p:nvPr/>
        </p:nvSpPr>
        <p:spPr>
          <a:xfrm>
            <a:off x="8517734" y="4450556"/>
            <a:ext cx="541859" cy="369332"/>
          </a:xfrm>
          <a:prstGeom prst="rect">
            <a:avLst/>
          </a:prstGeom>
          <a:noFill/>
        </p:spPr>
        <p:txBody>
          <a:bodyPr wrap="square" rtlCol="0">
            <a:spAutoFit/>
          </a:bodyPr>
          <a:lstStyle/>
          <a:p>
            <a:r>
              <a:rPr lang="en-US" sz="1800" b="1" dirty="0">
                <a:solidFill>
                  <a:srgbClr val="FF735F"/>
                </a:solidFill>
              </a:rPr>
              <a:t>16</a:t>
            </a:r>
            <a:endParaRPr lang="en-AE" sz="1800" b="1" dirty="0">
              <a:solidFill>
                <a:srgbClr val="FF735F"/>
              </a:solidFill>
            </a:endParaRPr>
          </a:p>
        </p:txBody>
      </p:sp>
    </p:spTree>
    <p:extLst>
      <p:ext uri="{BB962C8B-B14F-4D97-AF65-F5344CB8AC3E}">
        <p14:creationId xmlns:p14="http://schemas.microsoft.com/office/powerpoint/2010/main" val="56988943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9C472FEB-AD23-C897-186E-E0A0A4CB8FB3}"/>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A4AC1B92-4A0B-E31A-A742-A8CBDD2AA79A}"/>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ABCE198F-18A1-F4C9-9898-CD5BEC39FB82}"/>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B5A1D72D-6201-7E49-7683-5B0EA453C2AB}"/>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676BB05D-65AD-0404-5BD7-4B7DEB350D82}"/>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DE341960-2BB9-259B-F91E-C12CB10BB35C}"/>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9CE5DE42-BF2F-9A43-1497-347574CBE268}"/>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D1293FC7-85AA-4E0C-168F-1BAABCA25F80}"/>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376A678A-BFAB-953D-3A9F-C932756E8714}"/>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4</a:t>
            </a:r>
            <a:endParaRPr b="1" dirty="0">
              <a:solidFill>
                <a:schemeClr val="tx1"/>
              </a:solidFill>
            </a:endParaRPr>
          </a:p>
        </p:txBody>
      </p:sp>
      <p:sp>
        <p:nvSpPr>
          <p:cNvPr id="508" name="Google Shape;508;p28">
            <a:extLst>
              <a:ext uri="{FF2B5EF4-FFF2-40B4-BE49-F238E27FC236}">
                <a16:creationId xmlns:a16="http://schemas.microsoft.com/office/drawing/2014/main" id="{49DA66BE-A736-5B38-B67B-C3E06E6C41D7}"/>
              </a:ext>
            </a:extLst>
          </p:cNvPr>
          <p:cNvSpPr txBox="1">
            <a:spLocks noGrp="1"/>
          </p:cNvSpPr>
          <p:nvPr>
            <p:ph type="subTitle" idx="8"/>
          </p:nvPr>
        </p:nvSpPr>
        <p:spPr>
          <a:xfrm>
            <a:off x="1346369" y="3248603"/>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29FA5D7D-18C4-1274-7397-13B730ECE178}"/>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1E10E0B0-8108-2349-D354-23CFBCCDEF72}"/>
              </a:ext>
            </a:extLst>
          </p:cNvPr>
          <p:cNvSpPr txBox="1">
            <a:spLocks noGrp="1"/>
          </p:cNvSpPr>
          <p:nvPr>
            <p:ph type="subTitle" idx="13"/>
          </p:nvPr>
        </p:nvSpPr>
        <p:spPr>
          <a:xfrm>
            <a:off x="1346369" y="3790655"/>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DD17D06D-98F3-EC38-4DE0-F3434790215A}"/>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971EC0E5-20EF-2860-4D7D-8253DD121CE7}"/>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EE92D559-2E90-D83D-76EB-F2C1A728999B}"/>
              </a:ext>
            </a:extLst>
          </p:cNvPr>
          <p:cNvSpPr txBox="1">
            <a:spLocks/>
          </p:cNvSpPr>
          <p:nvPr/>
        </p:nvSpPr>
        <p:spPr>
          <a:xfrm>
            <a:off x="1340233" y="4283242"/>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417B95AB-79AA-3B50-A59E-ACD037914301}"/>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17</a:t>
            </a:r>
            <a:endParaRPr lang="en-AE" sz="1800" b="1" dirty="0">
              <a:solidFill>
                <a:srgbClr val="FF735F"/>
              </a:solidFill>
            </a:endParaRPr>
          </a:p>
        </p:txBody>
      </p:sp>
      <p:sp>
        <p:nvSpPr>
          <p:cNvPr id="3" name="Google Shape;509;p28">
            <a:extLst>
              <a:ext uri="{FF2B5EF4-FFF2-40B4-BE49-F238E27FC236}">
                <a16:creationId xmlns:a16="http://schemas.microsoft.com/office/drawing/2014/main" id="{18EBB149-435C-7143-D8A9-60661F465FFD}"/>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C4168E5B-6EDF-75EE-9C15-A32A7B589574}"/>
              </a:ext>
            </a:extLst>
          </p:cNvPr>
          <p:cNvSpPr txBox="1">
            <a:spLocks/>
          </p:cNvSpPr>
          <p:nvPr/>
        </p:nvSpPr>
        <p:spPr>
          <a:xfrm>
            <a:off x="1346369" y="2667964"/>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tx1"/>
                </a:solidFill>
              </a:rPr>
              <a:t>Requirements </a:t>
            </a:r>
          </a:p>
        </p:txBody>
      </p:sp>
    </p:spTree>
    <p:extLst>
      <p:ext uri="{BB962C8B-B14F-4D97-AF65-F5344CB8AC3E}">
        <p14:creationId xmlns:p14="http://schemas.microsoft.com/office/powerpoint/2010/main" val="125306854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B7AB5A6F-5449-BC2F-2A33-123B408522A7}"/>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88AD23C0-09FF-3E92-E9CF-23F3B520316E}"/>
              </a:ext>
            </a:extLst>
          </p:cNvPr>
          <p:cNvSpPr txBox="1">
            <a:spLocks noGrp="1"/>
          </p:cNvSpPr>
          <p:nvPr>
            <p:ph type="title"/>
          </p:nvPr>
        </p:nvSpPr>
        <p:spPr>
          <a:xfrm>
            <a:off x="123363" y="129540"/>
            <a:ext cx="6010737" cy="601980"/>
          </a:xfrm>
          <a:prstGeom prst="rect">
            <a:avLst/>
          </a:prstGeom>
          <a:ln>
            <a:noFill/>
          </a:ln>
        </p:spPr>
        <p:txBody>
          <a:bodyPr spcFirstLastPara="1" wrap="square" lIns="91425" tIns="91425" rIns="91425" bIns="91425" anchor="t" anchorCtr="0">
            <a:noAutofit/>
          </a:bodyPr>
          <a:lstStyle/>
          <a:p>
            <a:r>
              <a:rPr lang="en-US" sz="3200" b="1" dirty="0"/>
              <a:t> </a:t>
            </a:r>
            <a:r>
              <a:rPr lang="en-US" sz="3200" b="1" dirty="0">
                <a:solidFill>
                  <a:schemeClr val="tx1"/>
                </a:solidFill>
              </a:rPr>
              <a:t>Requirements:</a:t>
            </a:r>
            <a:br>
              <a:rPr lang="en-US" sz="3200" dirty="0"/>
            </a:br>
            <a:endParaRPr lang="en-US" sz="3200" dirty="0"/>
          </a:p>
        </p:txBody>
      </p:sp>
      <p:sp>
        <p:nvSpPr>
          <p:cNvPr id="10" name="TextBox 9">
            <a:extLst>
              <a:ext uri="{FF2B5EF4-FFF2-40B4-BE49-F238E27FC236}">
                <a16:creationId xmlns:a16="http://schemas.microsoft.com/office/drawing/2014/main" id="{A0CA591F-0B7D-213E-CDB0-5ECA63B650B6}"/>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18</a:t>
            </a:r>
            <a:endParaRPr lang="en-AE" sz="1800" b="1" dirty="0">
              <a:solidFill>
                <a:srgbClr val="FF735F"/>
              </a:solidFill>
            </a:endParaRPr>
          </a:p>
        </p:txBody>
      </p:sp>
      <p:sp>
        <p:nvSpPr>
          <p:cNvPr id="2" name="TextBox 1">
            <a:extLst>
              <a:ext uri="{FF2B5EF4-FFF2-40B4-BE49-F238E27FC236}">
                <a16:creationId xmlns:a16="http://schemas.microsoft.com/office/drawing/2014/main" id="{BA735775-14F4-7D04-625C-6D87BB8BC1F2}"/>
              </a:ext>
            </a:extLst>
          </p:cNvPr>
          <p:cNvSpPr txBox="1"/>
          <p:nvPr/>
        </p:nvSpPr>
        <p:spPr>
          <a:xfrm>
            <a:off x="478303" y="965367"/>
            <a:ext cx="3538024" cy="369332"/>
          </a:xfrm>
          <a:prstGeom prst="rect">
            <a:avLst/>
          </a:prstGeom>
          <a:noFill/>
        </p:spPr>
        <p:txBody>
          <a:bodyPr wrap="square" rtlCol="0">
            <a:spAutoFit/>
          </a:bodyPr>
          <a:lstStyle/>
          <a:p>
            <a:r>
              <a:rPr lang="en-US" sz="1800" b="1" dirty="0">
                <a:solidFill>
                  <a:srgbClr val="FF735F"/>
                </a:solidFill>
              </a:rPr>
              <a:t> 4.1 Requirement Gathering:</a:t>
            </a:r>
            <a:endParaRPr lang="en-AE" sz="1800" b="1" dirty="0">
              <a:solidFill>
                <a:srgbClr val="FF735F"/>
              </a:solidFill>
            </a:endParaRPr>
          </a:p>
        </p:txBody>
      </p:sp>
      <p:sp>
        <p:nvSpPr>
          <p:cNvPr id="3" name="TextBox 2">
            <a:extLst>
              <a:ext uri="{FF2B5EF4-FFF2-40B4-BE49-F238E27FC236}">
                <a16:creationId xmlns:a16="http://schemas.microsoft.com/office/drawing/2014/main" id="{C6C7DF29-45B1-6406-7CF9-AD9FE97BD9E5}"/>
              </a:ext>
            </a:extLst>
          </p:cNvPr>
          <p:cNvSpPr txBox="1"/>
          <p:nvPr/>
        </p:nvSpPr>
        <p:spPr>
          <a:xfrm>
            <a:off x="822962" y="1815000"/>
            <a:ext cx="4318780" cy="2308324"/>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a:t>Ask in groups</a:t>
            </a:r>
          </a:p>
          <a:p>
            <a:pPr marL="285750" indent="-285750">
              <a:buFont typeface="Wingdings" panose="05000000000000000000" pitchFamily="2" charset="2"/>
              <a:buChar char="Ø"/>
            </a:pPr>
            <a:endParaRPr lang="en-US" sz="1800" b="1" dirty="0"/>
          </a:p>
          <a:p>
            <a:pPr marL="285750" indent="-285750">
              <a:buFont typeface="Wingdings" panose="05000000000000000000" pitchFamily="2" charset="2"/>
              <a:buChar char="Ø"/>
            </a:pPr>
            <a:r>
              <a:rPr lang="en-US" sz="1800" b="1" dirty="0"/>
              <a:t>Interview with new student</a:t>
            </a:r>
          </a:p>
          <a:p>
            <a:endParaRPr lang="en-US" sz="1800" b="1" dirty="0"/>
          </a:p>
          <a:p>
            <a:pPr marL="285750" indent="-285750">
              <a:buFont typeface="Wingdings" panose="05000000000000000000" pitchFamily="2" charset="2"/>
              <a:buChar char="Ø"/>
            </a:pPr>
            <a:r>
              <a:rPr lang="en-US" sz="1800" b="1" dirty="0"/>
              <a:t>Votes </a:t>
            </a:r>
          </a:p>
          <a:p>
            <a:pPr marL="285750" indent="-285750">
              <a:buFont typeface="Wingdings" panose="05000000000000000000" pitchFamily="2" charset="2"/>
              <a:buChar char="Ø"/>
            </a:pPr>
            <a:endParaRPr lang="en-US" sz="1800" b="1" dirty="0"/>
          </a:p>
          <a:p>
            <a:pPr marL="285750" indent="-285750">
              <a:buFont typeface="Wingdings" panose="05000000000000000000" pitchFamily="2" charset="2"/>
              <a:buChar char="Ø"/>
            </a:pPr>
            <a:r>
              <a:rPr lang="en-US" sz="1800" b="1" dirty="0"/>
              <a:t>Documentation analysis</a:t>
            </a:r>
          </a:p>
          <a:p>
            <a:pPr marL="285750" indent="-285750">
              <a:buFont typeface="Wingdings" panose="05000000000000000000" pitchFamily="2" charset="2"/>
              <a:buChar char="Ø"/>
            </a:pPr>
            <a:endParaRPr lang="en-AE" sz="1800" b="1" dirty="0"/>
          </a:p>
        </p:txBody>
      </p:sp>
      <p:pic>
        <p:nvPicPr>
          <p:cNvPr id="7" name="Picture 6" descr="A cartoon of people walking on the earth&#10;&#10;AI-generated content may be incorrect.">
            <a:extLst>
              <a:ext uri="{FF2B5EF4-FFF2-40B4-BE49-F238E27FC236}">
                <a16:creationId xmlns:a16="http://schemas.microsoft.com/office/drawing/2014/main" id="{D5EB3A92-3CED-1678-B39F-208D8C628657}"/>
              </a:ext>
            </a:extLst>
          </p:cNvPr>
          <p:cNvPicPr>
            <a:picLocks noChangeAspect="1"/>
          </p:cNvPicPr>
          <p:nvPr/>
        </p:nvPicPr>
        <p:blipFill>
          <a:blip r:embed="rId3"/>
          <a:stretch>
            <a:fillRect/>
          </a:stretch>
        </p:blipFill>
        <p:spPr>
          <a:xfrm>
            <a:off x="3886199" y="63305"/>
            <a:ext cx="5143500" cy="5143500"/>
          </a:xfrm>
          <a:prstGeom prst="rect">
            <a:avLst/>
          </a:prstGeom>
        </p:spPr>
      </p:pic>
    </p:spTree>
    <p:extLst>
      <p:ext uri="{BB962C8B-B14F-4D97-AF65-F5344CB8AC3E}">
        <p14:creationId xmlns:p14="http://schemas.microsoft.com/office/powerpoint/2010/main" val="266572771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17" y="390644"/>
            <a:ext cx="7699200" cy="572700"/>
          </a:xfrm>
        </p:spPr>
        <p:txBody>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Team Members :</a:t>
            </a:r>
            <a:endParaRPr lang="ar-EG" sz="3200" b="1" dirty="0">
              <a:latin typeface="Open Sans" panose="020B0606030504020204" pitchFamily="34" charset="0"/>
              <a:ea typeface="Open Sans" panose="020B0606030504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055" y="208828"/>
            <a:ext cx="4241728" cy="4241728"/>
          </a:xfrm>
          <a:prstGeom prst="rect">
            <a:avLst/>
          </a:prstGeom>
        </p:spPr>
      </p:pic>
      <p:sp>
        <p:nvSpPr>
          <p:cNvPr id="5" name="TextBox 4"/>
          <p:cNvSpPr txBox="1"/>
          <p:nvPr/>
        </p:nvSpPr>
        <p:spPr>
          <a:xfrm>
            <a:off x="122115" y="1039012"/>
            <a:ext cx="4710137" cy="5090304"/>
          </a:xfrm>
          <a:prstGeom prst="rect">
            <a:avLst/>
          </a:prstGeom>
          <a:noFill/>
        </p:spPr>
        <p:txBody>
          <a:bodyPr wrap="square" rtlCol="1">
            <a:spAutoFit/>
          </a:bodyPr>
          <a:lstStyle/>
          <a:p>
            <a:pPr marL="742950" lvl="1" indent="-285750" algn="just">
              <a:lnSpc>
                <a:spcPct val="200000"/>
              </a:lnSpc>
              <a:buFont typeface="Wingdings" panose="05000000000000000000" pitchFamily="2" charset="2"/>
              <a:buChar char="Ø"/>
            </a:pPr>
            <a:r>
              <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Mohamed Khaled Abdeltawab </a:t>
            </a:r>
            <a:endParaRPr lang="ar-EG"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anose="05000000000000000000" pitchFamily="2" charset="2"/>
              <a:buChar char="Ø"/>
            </a:pPr>
            <a:r>
              <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Abdelrahman Maged Abdeldayem</a:t>
            </a:r>
          </a:p>
          <a:p>
            <a:pPr marL="742950" lvl="1" indent="-285750" algn="just">
              <a:lnSpc>
                <a:spcPct val="200000"/>
              </a:lnSpc>
              <a:buFont typeface="Wingdings" panose="05000000000000000000" pitchFamily="2" charset="2"/>
              <a:buChar char="Ø"/>
            </a:pPr>
            <a:r>
              <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Abdelrahman Rezk Mohamed</a:t>
            </a:r>
          </a:p>
          <a:p>
            <a:pPr marL="742950" lvl="1" indent="-285750" algn="just">
              <a:lnSpc>
                <a:spcPct val="200000"/>
              </a:lnSpc>
              <a:buFont typeface="Wingdings" panose="05000000000000000000" pitchFamily="2" charset="2"/>
              <a:buChar char="Ø"/>
            </a:pPr>
            <a:r>
              <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Ziad </a:t>
            </a:r>
            <a:r>
              <a:rPr lang="en-US" sz="1600" b="1" kern="100" dirty="0" err="1">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Elamir</a:t>
            </a:r>
            <a:r>
              <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Mohamed</a:t>
            </a:r>
          </a:p>
          <a:p>
            <a:pPr marL="742950" lvl="1" indent="-285750" algn="just">
              <a:lnSpc>
                <a:spcPct val="200000"/>
              </a:lnSpc>
              <a:buFont typeface="Wingdings" panose="05000000000000000000" pitchFamily="2" charset="2"/>
              <a:buChar char="Ø"/>
            </a:pPr>
            <a:r>
              <a:rPr lang="en-US" sz="1600" b="1" dirty="0"/>
              <a:t>Nourhan Khaled </a:t>
            </a:r>
            <a:r>
              <a:rPr lang="en-US" sz="1600" b="1" dirty="0" err="1"/>
              <a:t>Shipa</a:t>
            </a:r>
            <a:endPar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anose="05000000000000000000" pitchFamily="2" charset="2"/>
              <a:buChar char="Ø"/>
            </a:pPr>
            <a:r>
              <a:rPr lang="en-US" sz="1600" b="1" dirty="0"/>
              <a:t>Rania Rabie Sayed</a:t>
            </a:r>
            <a:endPar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spcAft>
                <a:spcPts val="800"/>
              </a:spcAft>
              <a:buFont typeface="Wingdings" panose="05000000000000000000" pitchFamily="2" charset="2"/>
              <a:buChar char="Ø"/>
            </a:pPr>
            <a:r>
              <a:rPr lang="en-US" sz="1600" b="1" dirty="0" err="1"/>
              <a:t>Shrouk</a:t>
            </a:r>
            <a:r>
              <a:rPr lang="en-US" sz="1600" b="1" dirty="0"/>
              <a:t> Ahmed Rashad</a:t>
            </a:r>
            <a:endParaRPr lang="en-AE" sz="1600" dirty="0"/>
          </a:p>
          <a:p>
            <a:pPr marL="742950" lvl="1" indent="-285750" algn="just">
              <a:lnSpc>
                <a:spcPct val="200000"/>
              </a:lnSpc>
              <a:spcAft>
                <a:spcPts val="800"/>
              </a:spcAft>
              <a:buFont typeface="Wingdings" panose="05000000000000000000" pitchFamily="2" charset="2"/>
              <a:buChar char="Ø"/>
            </a:pPr>
            <a:endParaRPr lang="en-US" sz="1600" b="1" kern="100"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457200" marR="0" lvl="1" algn="just">
              <a:lnSpc>
                <a:spcPct val="200000"/>
              </a:lnSpc>
              <a:spcAft>
                <a:spcPts val="800"/>
              </a:spcAft>
            </a:pPr>
            <a:endParaRPr lang="en-US" sz="1600" b="1" kern="100" dirty="0">
              <a:solidFill>
                <a:schemeClr val="tx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652C7F6-EE04-6C53-1BA8-17708528125C}"/>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1</a:t>
            </a:r>
            <a:endParaRPr lang="en-AE" sz="1800" b="1" dirty="0">
              <a:solidFill>
                <a:srgbClr val="FF735F"/>
              </a:solidFill>
            </a:endParaRPr>
          </a:p>
        </p:txBody>
      </p:sp>
    </p:spTree>
    <p:extLst>
      <p:ext uri="{BB962C8B-B14F-4D97-AF65-F5344CB8AC3E}">
        <p14:creationId xmlns:p14="http://schemas.microsoft.com/office/powerpoint/2010/main" val="12805121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FC0251C5-3E97-0E34-ABB6-C9C2987901A5}"/>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BF6BA190-1059-ED8A-17CA-6BB79436397C}"/>
              </a:ext>
            </a:extLst>
          </p:cNvPr>
          <p:cNvSpPr txBox="1">
            <a:spLocks noGrp="1"/>
          </p:cNvSpPr>
          <p:nvPr>
            <p:ph type="title"/>
          </p:nvPr>
        </p:nvSpPr>
        <p:spPr>
          <a:xfrm>
            <a:off x="123363" y="201066"/>
            <a:ext cx="6010737" cy="1137140"/>
          </a:xfrm>
          <a:prstGeom prst="rect">
            <a:avLst/>
          </a:prstGeom>
          <a:ln>
            <a:noFill/>
          </a:ln>
        </p:spPr>
        <p:txBody>
          <a:bodyPr spcFirstLastPara="1" wrap="square" lIns="91425" tIns="91425" rIns="91425" bIns="91425" anchor="t" anchorCtr="0">
            <a:noAutofit/>
          </a:bodyPr>
          <a:lstStyle/>
          <a:p>
            <a:r>
              <a:rPr lang="en-US" sz="3200" b="1" dirty="0"/>
              <a:t> 4.2 </a:t>
            </a:r>
            <a:r>
              <a:rPr lang="en-US" sz="3200" b="1" dirty="0">
                <a:solidFill>
                  <a:schemeClr val="tx1"/>
                </a:solidFill>
              </a:rPr>
              <a:t>Requirements </a:t>
            </a:r>
            <a:r>
              <a:rPr lang="en-US" sz="3200" b="1" dirty="0">
                <a:solidFill>
                  <a:srgbClr val="FF735F"/>
                </a:solidFill>
              </a:rPr>
              <a:t>analysis</a:t>
            </a:r>
            <a:r>
              <a:rPr lang="en-US" sz="3200" b="1" dirty="0">
                <a:solidFill>
                  <a:schemeClr val="tx1"/>
                </a:solidFill>
              </a:rPr>
              <a:t>:</a:t>
            </a:r>
            <a:br>
              <a:rPr lang="en-US" sz="3200" dirty="0"/>
            </a:br>
            <a:endParaRPr lang="en-US" sz="3200" dirty="0"/>
          </a:p>
        </p:txBody>
      </p:sp>
      <p:sp>
        <p:nvSpPr>
          <p:cNvPr id="4" name="TextBox 3">
            <a:extLst>
              <a:ext uri="{FF2B5EF4-FFF2-40B4-BE49-F238E27FC236}">
                <a16:creationId xmlns:a16="http://schemas.microsoft.com/office/drawing/2014/main" id="{1839AC87-A9DF-4CCE-1180-C74E7716048A}"/>
              </a:ext>
            </a:extLst>
          </p:cNvPr>
          <p:cNvSpPr txBox="1"/>
          <p:nvPr/>
        </p:nvSpPr>
        <p:spPr>
          <a:xfrm>
            <a:off x="1272540" y="3332022"/>
            <a:ext cx="1516380" cy="400110"/>
          </a:xfrm>
          <a:prstGeom prst="rect">
            <a:avLst/>
          </a:prstGeom>
          <a:noFill/>
        </p:spPr>
        <p:txBody>
          <a:bodyPr wrap="square" rtlCol="0">
            <a:spAutoFit/>
          </a:bodyPr>
          <a:lstStyle/>
          <a:p>
            <a:r>
              <a:rPr lang="en-US" sz="2000" b="1" dirty="0">
                <a:solidFill>
                  <a:schemeClr val="tx1"/>
                </a:solidFill>
              </a:rPr>
              <a:t>Functional</a:t>
            </a:r>
            <a:endParaRPr lang="en-AE" sz="2000" b="1" dirty="0">
              <a:solidFill>
                <a:schemeClr val="tx1"/>
              </a:solidFill>
            </a:endParaRPr>
          </a:p>
        </p:txBody>
      </p:sp>
      <p:sp>
        <p:nvSpPr>
          <p:cNvPr id="5" name="TextBox 4">
            <a:extLst>
              <a:ext uri="{FF2B5EF4-FFF2-40B4-BE49-F238E27FC236}">
                <a16:creationId xmlns:a16="http://schemas.microsoft.com/office/drawing/2014/main" id="{51B556B3-6D43-4529-CE63-96C53408E753}"/>
              </a:ext>
            </a:extLst>
          </p:cNvPr>
          <p:cNvSpPr txBox="1"/>
          <p:nvPr/>
        </p:nvSpPr>
        <p:spPr>
          <a:xfrm>
            <a:off x="5554983" y="3334791"/>
            <a:ext cx="2316477" cy="400110"/>
          </a:xfrm>
          <a:prstGeom prst="rect">
            <a:avLst/>
          </a:prstGeom>
          <a:noFill/>
        </p:spPr>
        <p:txBody>
          <a:bodyPr wrap="square" rtlCol="0">
            <a:spAutoFit/>
          </a:bodyPr>
          <a:lstStyle/>
          <a:p>
            <a:r>
              <a:rPr lang="en-US" sz="2000" b="1" dirty="0">
                <a:solidFill>
                  <a:schemeClr val="tx1"/>
                </a:solidFill>
              </a:rPr>
              <a:t>Non</a:t>
            </a:r>
            <a:r>
              <a:rPr lang="ar-EG" sz="2000" b="1" dirty="0">
                <a:solidFill>
                  <a:schemeClr val="tx1"/>
                </a:solidFill>
              </a:rPr>
              <a:t>-</a:t>
            </a:r>
            <a:r>
              <a:rPr lang="en-US" sz="2000" b="1" dirty="0">
                <a:solidFill>
                  <a:schemeClr val="tx1"/>
                </a:solidFill>
              </a:rPr>
              <a:t>Functional</a:t>
            </a:r>
            <a:endParaRPr lang="en-AE" sz="2000" b="1" dirty="0">
              <a:solidFill>
                <a:schemeClr val="tx1"/>
              </a:solidFill>
            </a:endParaRPr>
          </a:p>
        </p:txBody>
      </p:sp>
      <p:pic>
        <p:nvPicPr>
          <p:cNvPr id="8" name="Picture 7" descr="A person sitting on a toilet with a computer&#10;&#10;AI-generated content may be incorrect.">
            <a:extLst>
              <a:ext uri="{FF2B5EF4-FFF2-40B4-BE49-F238E27FC236}">
                <a16:creationId xmlns:a16="http://schemas.microsoft.com/office/drawing/2014/main" id="{B3973968-44F0-7B2D-0CE6-D67D5603A648}"/>
              </a:ext>
            </a:extLst>
          </p:cNvPr>
          <p:cNvPicPr>
            <a:picLocks noChangeAspect="1"/>
          </p:cNvPicPr>
          <p:nvPr/>
        </p:nvPicPr>
        <p:blipFill>
          <a:blip r:embed="rId3"/>
          <a:stretch>
            <a:fillRect/>
          </a:stretch>
        </p:blipFill>
        <p:spPr>
          <a:xfrm>
            <a:off x="2642237" y="769636"/>
            <a:ext cx="3059430" cy="3059430"/>
          </a:xfrm>
          <a:prstGeom prst="rect">
            <a:avLst/>
          </a:prstGeom>
        </p:spPr>
      </p:pic>
      <p:sp>
        <p:nvSpPr>
          <p:cNvPr id="10" name="TextBox 9">
            <a:extLst>
              <a:ext uri="{FF2B5EF4-FFF2-40B4-BE49-F238E27FC236}">
                <a16:creationId xmlns:a16="http://schemas.microsoft.com/office/drawing/2014/main" id="{9D4F2068-F2EC-E2A6-3991-890F223BAE47}"/>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19</a:t>
            </a:r>
            <a:endParaRPr lang="en-AE" sz="1800" b="1" dirty="0">
              <a:solidFill>
                <a:srgbClr val="FF735F"/>
              </a:solidFill>
            </a:endParaRPr>
          </a:p>
        </p:txBody>
      </p:sp>
    </p:spTree>
    <p:extLst>
      <p:ext uri="{BB962C8B-B14F-4D97-AF65-F5344CB8AC3E}">
        <p14:creationId xmlns:p14="http://schemas.microsoft.com/office/powerpoint/2010/main" val="411819350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EB9F70A2-1856-B557-534E-FAA2AD376571}"/>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D981C546-D568-A6A7-E3F2-05ED0B8E71AB}"/>
              </a:ext>
            </a:extLst>
          </p:cNvPr>
          <p:cNvSpPr txBox="1">
            <a:spLocks noGrp="1"/>
          </p:cNvSpPr>
          <p:nvPr>
            <p:ph type="title"/>
          </p:nvPr>
        </p:nvSpPr>
        <p:spPr>
          <a:xfrm>
            <a:off x="186668" y="199644"/>
            <a:ext cx="6010737" cy="1137140"/>
          </a:xfrm>
          <a:prstGeom prst="rect">
            <a:avLst/>
          </a:prstGeom>
          <a:ln>
            <a:noFill/>
          </a:ln>
        </p:spPr>
        <p:txBody>
          <a:bodyPr spcFirstLastPara="1" wrap="square" lIns="91425" tIns="91425" rIns="91425" bIns="91425" anchor="t" anchorCtr="0">
            <a:noAutofit/>
          </a:bodyPr>
          <a:lstStyle/>
          <a:p>
            <a:r>
              <a:rPr lang="en-US" sz="2400" b="1" dirty="0"/>
              <a:t> 4.2 (1) </a:t>
            </a:r>
            <a:r>
              <a:rPr lang="en-US" sz="2400" b="1" dirty="0">
                <a:solidFill>
                  <a:schemeClr val="tx1"/>
                </a:solidFill>
              </a:rPr>
              <a:t>Functional Requirements:</a:t>
            </a:r>
            <a:br>
              <a:rPr lang="en-US" sz="2400" dirty="0"/>
            </a:br>
            <a:endParaRPr lang="en-US" sz="2400" dirty="0"/>
          </a:p>
        </p:txBody>
      </p:sp>
      <p:sp>
        <p:nvSpPr>
          <p:cNvPr id="2" name="TextBox 1">
            <a:extLst>
              <a:ext uri="{FF2B5EF4-FFF2-40B4-BE49-F238E27FC236}">
                <a16:creationId xmlns:a16="http://schemas.microsoft.com/office/drawing/2014/main" id="{8E2DD78A-C3F7-26ED-2232-E67D65CD0292}"/>
              </a:ext>
            </a:extLst>
          </p:cNvPr>
          <p:cNvSpPr txBox="1"/>
          <p:nvPr/>
        </p:nvSpPr>
        <p:spPr>
          <a:xfrm>
            <a:off x="461574" y="1189370"/>
            <a:ext cx="4321442" cy="2893100"/>
          </a:xfrm>
          <a:prstGeom prst="rect">
            <a:avLst/>
          </a:prstGeom>
          <a:noFill/>
        </p:spPr>
        <p:txBody>
          <a:bodyPr wrap="square" rtlCol="0">
            <a:spAutoFit/>
          </a:bodyPr>
          <a:lstStyle/>
          <a:p>
            <a:pPr marL="285750" indent="-285750">
              <a:buFont typeface="Wingdings" panose="05000000000000000000" pitchFamily="2" charset="2"/>
              <a:buChar char="Ø"/>
            </a:pPr>
            <a:r>
              <a:rPr lang="en-GB" b="1" dirty="0"/>
              <a:t>User Registration &amp; Login</a:t>
            </a:r>
            <a:endParaRPr lang="ar-EG" b="1" dirty="0"/>
          </a:p>
          <a:p>
            <a:pPr marL="285750" indent="-285750">
              <a:buFont typeface="Wingdings" panose="05000000000000000000" pitchFamily="2" charset="2"/>
              <a:buChar char="Ø"/>
            </a:pPr>
            <a:endParaRPr lang="ar-EG" b="1" dirty="0"/>
          </a:p>
          <a:p>
            <a:pPr marL="285750" indent="-285750">
              <a:buFont typeface="Wingdings" panose="05000000000000000000" pitchFamily="2" charset="2"/>
              <a:buChar char="Ø"/>
            </a:pPr>
            <a:r>
              <a:rPr lang="en-GB" b="1" dirty="0"/>
              <a:t>Career Path Recommendations</a:t>
            </a:r>
            <a:endParaRPr lang="ar-EG" b="1"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View Interview Experiences</a:t>
            </a:r>
            <a:endParaRPr lang="ar-EG" b="1"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Saving Progress Bar</a:t>
            </a:r>
            <a:endParaRPr lang="ar-EG" b="1"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Access Learning Resources</a:t>
            </a:r>
            <a:endParaRPr lang="ar-EG" b="1" dirty="0"/>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Admin – Manage( Tracks – Users – Analysis)</a:t>
            </a:r>
            <a:endParaRPr lang="ar-EG" b="1" dirty="0"/>
          </a:p>
          <a:p>
            <a:endParaRPr lang="en-GB" dirty="0"/>
          </a:p>
          <a:p>
            <a:pPr marL="285750" indent="-285750">
              <a:buFont typeface="Wingdings" panose="05000000000000000000" pitchFamily="2" charset="2"/>
              <a:buChar char="Ø"/>
            </a:pPr>
            <a:r>
              <a:rPr lang="en-GB" b="1" dirty="0"/>
              <a:t>Instructor – Manage( View – Accept – Tracks)</a:t>
            </a:r>
          </a:p>
        </p:txBody>
      </p:sp>
      <p:pic>
        <p:nvPicPr>
          <p:cNvPr id="5" name="Picture 4" descr="A person standing next to gears&#10;&#10;AI-generated content may be incorrect.">
            <a:extLst>
              <a:ext uri="{FF2B5EF4-FFF2-40B4-BE49-F238E27FC236}">
                <a16:creationId xmlns:a16="http://schemas.microsoft.com/office/drawing/2014/main" id="{A114BEB8-060A-1D7E-D17D-313CE1C76E1E}"/>
              </a:ext>
            </a:extLst>
          </p:cNvPr>
          <p:cNvPicPr>
            <a:picLocks noChangeAspect="1"/>
          </p:cNvPicPr>
          <p:nvPr/>
        </p:nvPicPr>
        <p:blipFill>
          <a:blip r:embed="rId3"/>
          <a:stretch>
            <a:fillRect/>
          </a:stretch>
        </p:blipFill>
        <p:spPr>
          <a:xfrm>
            <a:off x="4677508" y="659368"/>
            <a:ext cx="4160520" cy="4160520"/>
          </a:xfrm>
          <a:prstGeom prst="rect">
            <a:avLst/>
          </a:prstGeom>
        </p:spPr>
      </p:pic>
      <p:sp>
        <p:nvSpPr>
          <p:cNvPr id="6" name="TextBox 5">
            <a:extLst>
              <a:ext uri="{FF2B5EF4-FFF2-40B4-BE49-F238E27FC236}">
                <a16:creationId xmlns:a16="http://schemas.microsoft.com/office/drawing/2014/main" id="{A4F7D4E0-CAB3-F744-9E78-432740969791}"/>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20</a:t>
            </a:r>
            <a:endParaRPr lang="en-AE" sz="1800" b="1" dirty="0">
              <a:solidFill>
                <a:srgbClr val="FF735F"/>
              </a:solidFill>
            </a:endParaRPr>
          </a:p>
        </p:txBody>
      </p:sp>
    </p:spTree>
    <p:extLst>
      <p:ext uri="{BB962C8B-B14F-4D97-AF65-F5344CB8AC3E}">
        <p14:creationId xmlns:p14="http://schemas.microsoft.com/office/powerpoint/2010/main" val="232603981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BB3BA457-0B57-6DF2-2845-AD1DB4EC0CC3}"/>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ADB21F81-5A6D-F37C-6ABB-6FB1242F8B7E}"/>
              </a:ext>
            </a:extLst>
          </p:cNvPr>
          <p:cNvSpPr txBox="1">
            <a:spLocks noGrp="1"/>
          </p:cNvSpPr>
          <p:nvPr>
            <p:ph type="title"/>
          </p:nvPr>
        </p:nvSpPr>
        <p:spPr>
          <a:xfrm>
            <a:off x="258180" y="227962"/>
            <a:ext cx="6139398" cy="746436"/>
          </a:xfrm>
          <a:prstGeom prst="rect">
            <a:avLst/>
          </a:prstGeom>
          <a:ln>
            <a:noFill/>
          </a:ln>
        </p:spPr>
        <p:txBody>
          <a:bodyPr spcFirstLastPara="1" wrap="square" lIns="91425" tIns="91425" rIns="91425" bIns="91425" anchor="t" anchorCtr="0">
            <a:noAutofit/>
          </a:bodyPr>
          <a:lstStyle/>
          <a:p>
            <a:r>
              <a:rPr lang="en-US" sz="2400" b="1" dirty="0"/>
              <a:t> 4.2 (2) </a:t>
            </a:r>
            <a:r>
              <a:rPr lang="en-US" sz="2400" b="1" dirty="0">
                <a:solidFill>
                  <a:schemeClr val="tx1"/>
                </a:solidFill>
              </a:rPr>
              <a:t>Non-Functional Requirements:</a:t>
            </a:r>
            <a:br>
              <a:rPr lang="en-US" sz="2400" dirty="0"/>
            </a:br>
            <a:endParaRPr lang="en-US" sz="2400" dirty="0"/>
          </a:p>
        </p:txBody>
      </p:sp>
      <p:sp>
        <p:nvSpPr>
          <p:cNvPr id="2" name="TextBox 1">
            <a:extLst>
              <a:ext uri="{FF2B5EF4-FFF2-40B4-BE49-F238E27FC236}">
                <a16:creationId xmlns:a16="http://schemas.microsoft.com/office/drawing/2014/main" id="{55EB1575-62F2-7248-52A0-D2557DD1E3AA}"/>
              </a:ext>
            </a:extLst>
          </p:cNvPr>
          <p:cNvSpPr txBox="1"/>
          <p:nvPr/>
        </p:nvSpPr>
        <p:spPr>
          <a:xfrm>
            <a:off x="473602" y="911126"/>
            <a:ext cx="6139398" cy="3539430"/>
          </a:xfrm>
          <a:prstGeom prst="rect">
            <a:avLst/>
          </a:prstGeom>
          <a:noFill/>
        </p:spPr>
        <p:txBody>
          <a:bodyPr wrap="square" rtlCol="0">
            <a:spAutoFit/>
          </a:bodyPr>
          <a:lstStyle/>
          <a:p>
            <a:pPr marL="285750" indent="-285750">
              <a:buFont typeface="Wingdings" panose="05000000000000000000" pitchFamily="2" charset="2"/>
              <a:buChar char="Ø"/>
            </a:pPr>
            <a:r>
              <a:rPr lang="en-GB" b="1" dirty="0"/>
              <a:t>Performance</a:t>
            </a:r>
            <a:br>
              <a:rPr lang="en-GB" dirty="0"/>
            </a:br>
            <a:r>
              <a:rPr lang="en-GB" dirty="0"/>
              <a:t>The system should respond quickly and handle multiple users efficiently.</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Security</a:t>
            </a:r>
            <a:br>
              <a:rPr lang="en-GB" dirty="0"/>
            </a:br>
            <a:r>
              <a:rPr lang="en-GB" dirty="0"/>
              <a:t>User data and system APIs must be protected from unauthorized access.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Availability</a:t>
            </a:r>
            <a:br>
              <a:rPr lang="en-GB" dirty="0"/>
            </a:br>
            <a:r>
              <a:rPr lang="en-GB" dirty="0"/>
              <a:t>The platform should be available 24/7 without significant downtime.</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Usability</a:t>
            </a:r>
            <a:br>
              <a:rPr lang="en-GB" dirty="0"/>
            </a:br>
            <a:r>
              <a:rPr lang="en-GB" dirty="0"/>
              <a:t>The user interface must be intuitive and easy to navigate.</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Scalability</a:t>
            </a:r>
            <a:br>
              <a:rPr lang="en-GB" dirty="0"/>
            </a:br>
            <a:r>
              <a:rPr lang="en-GB" dirty="0"/>
              <a:t>The system should be able to grow and support future features or users.</a:t>
            </a:r>
          </a:p>
        </p:txBody>
      </p:sp>
      <p:pic>
        <p:nvPicPr>
          <p:cNvPr id="4" name="Picture 3" descr="A group of people holding a flag&#10;&#10;AI-generated content may be incorrect.">
            <a:extLst>
              <a:ext uri="{FF2B5EF4-FFF2-40B4-BE49-F238E27FC236}">
                <a16:creationId xmlns:a16="http://schemas.microsoft.com/office/drawing/2014/main" id="{8799D15D-161C-813B-0231-BBAB51DD5910}"/>
              </a:ext>
            </a:extLst>
          </p:cNvPr>
          <p:cNvPicPr>
            <a:picLocks noChangeAspect="1"/>
          </p:cNvPicPr>
          <p:nvPr/>
        </p:nvPicPr>
        <p:blipFill>
          <a:blip r:embed="rId3"/>
          <a:stretch>
            <a:fillRect/>
          </a:stretch>
        </p:blipFill>
        <p:spPr>
          <a:xfrm>
            <a:off x="5642903" y="410894"/>
            <a:ext cx="3680460" cy="3680460"/>
          </a:xfrm>
          <a:prstGeom prst="rect">
            <a:avLst/>
          </a:prstGeom>
        </p:spPr>
      </p:pic>
      <p:sp>
        <p:nvSpPr>
          <p:cNvPr id="5" name="TextBox 4">
            <a:extLst>
              <a:ext uri="{FF2B5EF4-FFF2-40B4-BE49-F238E27FC236}">
                <a16:creationId xmlns:a16="http://schemas.microsoft.com/office/drawing/2014/main" id="{09ADFE5A-1F6F-438A-5A8F-B8548AC2AC68}"/>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21</a:t>
            </a:r>
            <a:endParaRPr lang="en-AE" sz="1800" b="1" dirty="0">
              <a:solidFill>
                <a:srgbClr val="FF735F"/>
              </a:solidFill>
            </a:endParaRPr>
          </a:p>
        </p:txBody>
      </p:sp>
    </p:spTree>
    <p:extLst>
      <p:ext uri="{BB962C8B-B14F-4D97-AF65-F5344CB8AC3E}">
        <p14:creationId xmlns:p14="http://schemas.microsoft.com/office/powerpoint/2010/main" val="12040982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3AC64B0B-F88C-CBF8-26D2-F3F7710C63DC}"/>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938DA7AC-6620-C749-D9D7-9A696D21E08F}"/>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6C59A0B3-2CD1-543F-CE98-694A1A6CED06}"/>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0482E623-2BAE-6ADC-E244-17FA7B2D56A3}"/>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DF1B4806-91EA-8E50-EC9B-E49EF8E8121C}"/>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F9C2E8AF-B487-F885-8399-0F6A5D24114D}"/>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5D61CEB7-48D5-648F-C602-1B7F2A07047E}"/>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67BE6B4C-64ED-AEBA-E848-572B15650A0B}"/>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92812B4C-FCC8-1522-D1A8-1EC69FE95528}"/>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BD5AC187-0CA5-EA9E-7727-3AD462A193A8}"/>
              </a:ext>
            </a:extLst>
          </p:cNvPr>
          <p:cNvSpPr txBox="1">
            <a:spLocks noGrp="1"/>
          </p:cNvSpPr>
          <p:nvPr>
            <p:ph type="subTitle" idx="8"/>
          </p:nvPr>
        </p:nvSpPr>
        <p:spPr>
          <a:xfrm>
            <a:off x="1346369" y="3248603"/>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System Analysis</a:t>
            </a:r>
            <a:endParaRPr dirty="0">
              <a:solidFill>
                <a:schemeClr val="tx1"/>
              </a:solidFill>
            </a:endParaRPr>
          </a:p>
        </p:txBody>
      </p:sp>
      <p:sp>
        <p:nvSpPr>
          <p:cNvPr id="509" name="Google Shape;509;p28">
            <a:extLst>
              <a:ext uri="{FF2B5EF4-FFF2-40B4-BE49-F238E27FC236}">
                <a16:creationId xmlns:a16="http://schemas.microsoft.com/office/drawing/2014/main" id="{6B1625B0-8433-6E73-5104-E85BAA9376C1}"/>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5</a:t>
            </a:r>
            <a:endParaRPr b="1" dirty="0">
              <a:solidFill>
                <a:schemeClr val="tx1"/>
              </a:solidFill>
            </a:endParaRPr>
          </a:p>
        </p:txBody>
      </p:sp>
      <p:sp>
        <p:nvSpPr>
          <p:cNvPr id="510" name="Google Shape;510;p28">
            <a:extLst>
              <a:ext uri="{FF2B5EF4-FFF2-40B4-BE49-F238E27FC236}">
                <a16:creationId xmlns:a16="http://schemas.microsoft.com/office/drawing/2014/main" id="{C7FAB607-B427-7087-5D0C-6A12FD738059}"/>
              </a:ext>
            </a:extLst>
          </p:cNvPr>
          <p:cNvSpPr txBox="1">
            <a:spLocks noGrp="1"/>
          </p:cNvSpPr>
          <p:nvPr>
            <p:ph type="subTitle" idx="13"/>
          </p:nvPr>
        </p:nvSpPr>
        <p:spPr>
          <a:xfrm>
            <a:off x="1346369" y="3824510"/>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756DE029-9AF9-DA9A-23DA-32E6C12954BC}"/>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5C51F834-238D-8E1C-649E-2ACDE357CD8D}"/>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F770FE39-741C-DBD6-579D-F566B353F2DB}"/>
              </a:ext>
            </a:extLst>
          </p:cNvPr>
          <p:cNvSpPr txBox="1">
            <a:spLocks/>
          </p:cNvSpPr>
          <p:nvPr/>
        </p:nvSpPr>
        <p:spPr>
          <a:xfrm>
            <a:off x="1346369" y="4300241"/>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4569809A-86B4-0CE3-2DE5-A02E3C2ACA46}"/>
              </a:ext>
            </a:extLst>
          </p:cNvPr>
          <p:cNvSpPr txBox="1"/>
          <p:nvPr/>
        </p:nvSpPr>
        <p:spPr>
          <a:xfrm>
            <a:off x="8517734" y="4450556"/>
            <a:ext cx="542445" cy="369332"/>
          </a:xfrm>
          <a:prstGeom prst="rect">
            <a:avLst/>
          </a:prstGeom>
          <a:noFill/>
        </p:spPr>
        <p:txBody>
          <a:bodyPr wrap="square" rtlCol="0">
            <a:spAutoFit/>
          </a:bodyPr>
          <a:lstStyle/>
          <a:p>
            <a:r>
              <a:rPr lang="en-US" sz="1800" b="1" dirty="0">
                <a:solidFill>
                  <a:srgbClr val="FF735F"/>
                </a:solidFill>
              </a:rPr>
              <a:t>22</a:t>
            </a:r>
            <a:endParaRPr lang="en-AE" sz="1800" b="1" dirty="0">
              <a:solidFill>
                <a:srgbClr val="FF735F"/>
              </a:solidFill>
            </a:endParaRPr>
          </a:p>
        </p:txBody>
      </p:sp>
      <p:sp>
        <p:nvSpPr>
          <p:cNvPr id="3" name="Google Shape;509;p28">
            <a:extLst>
              <a:ext uri="{FF2B5EF4-FFF2-40B4-BE49-F238E27FC236}">
                <a16:creationId xmlns:a16="http://schemas.microsoft.com/office/drawing/2014/main" id="{C9C334D0-9EFE-1B19-1D5F-A9A3B9C5123A}"/>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B80AF38D-5E75-7E65-34EE-B4FB56EEF924}"/>
              </a:ext>
            </a:extLst>
          </p:cNvPr>
          <p:cNvSpPr txBox="1">
            <a:spLocks/>
          </p:cNvSpPr>
          <p:nvPr/>
        </p:nvSpPr>
        <p:spPr>
          <a:xfrm>
            <a:off x="1346369" y="2667964"/>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186328825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7CB1F319-082E-FBD9-D530-5833F977B794}"/>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938789D0-C172-778E-DBA6-949F80824B58}"/>
              </a:ext>
            </a:extLst>
          </p:cNvPr>
          <p:cNvSpPr txBox="1">
            <a:spLocks noGrp="1"/>
          </p:cNvSpPr>
          <p:nvPr>
            <p:ph type="title"/>
          </p:nvPr>
        </p:nvSpPr>
        <p:spPr>
          <a:xfrm>
            <a:off x="4987192" y="2644139"/>
            <a:ext cx="3499582" cy="572700"/>
          </a:xfrm>
          <a:prstGeom prst="rect">
            <a:avLst/>
          </a:prstGeom>
          <a:ln>
            <a:noFill/>
          </a:ln>
        </p:spPr>
        <p:txBody>
          <a:bodyPr spcFirstLastPara="1" wrap="square" lIns="91425" tIns="91425" rIns="91425" bIns="91425" anchor="t" anchorCtr="0">
            <a:noAutofit/>
          </a:bodyPr>
          <a:lstStyle/>
          <a:p>
            <a:r>
              <a:rPr lang="en-US" sz="3200" b="1" dirty="0">
                <a:solidFill>
                  <a:schemeClr val="tx1"/>
                </a:solidFill>
              </a:rPr>
              <a:t>System Analysis</a:t>
            </a:r>
            <a:br>
              <a:rPr lang="en-US" dirty="0"/>
            </a:br>
            <a:endParaRPr lang="en-US" dirty="0"/>
          </a:p>
        </p:txBody>
      </p:sp>
      <p:pic>
        <p:nvPicPr>
          <p:cNvPr id="5" name="Picture 4">
            <a:extLst>
              <a:ext uri="{FF2B5EF4-FFF2-40B4-BE49-F238E27FC236}">
                <a16:creationId xmlns:a16="http://schemas.microsoft.com/office/drawing/2014/main" id="{719A1FFB-040B-16B9-72AA-7FC137A0973D}"/>
              </a:ext>
            </a:extLst>
          </p:cNvPr>
          <p:cNvPicPr>
            <a:picLocks noChangeAspect="1"/>
          </p:cNvPicPr>
          <p:nvPr/>
        </p:nvPicPr>
        <p:blipFill>
          <a:blip r:embed="rId3"/>
          <a:stretch>
            <a:fillRect/>
          </a:stretch>
        </p:blipFill>
        <p:spPr>
          <a:xfrm>
            <a:off x="331568" y="350619"/>
            <a:ext cx="4133751" cy="4133751"/>
          </a:xfrm>
          <a:prstGeom prst="rect">
            <a:avLst/>
          </a:prstGeom>
        </p:spPr>
      </p:pic>
      <p:pic>
        <p:nvPicPr>
          <p:cNvPr id="10" name="Picture 9">
            <a:extLst>
              <a:ext uri="{FF2B5EF4-FFF2-40B4-BE49-F238E27FC236}">
                <a16:creationId xmlns:a16="http://schemas.microsoft.com/office/drawing/2014/main" id="{9D18950E-4B2B-F6BC-27D0-FB55C715B364}"/>
              </a:ext>
            </a:extLst>
          </p:cNvPr>
          <p:cNvPicPr>
            <a:picLocks noChangeAspect="1"/>
          </p:cNvPicPr>
          <p:nvPr/>
        </p:nvPicPr>
        <p:blipFill>
          <a:blip r:embed="rId4"/>
          <a:stretch>
            <a:fillRect/>
          </a:stretch>
        </p:blipFill>
        <p:spPr>
          <a:xfrm>
            <a:off x="6148255" y="1600298"/>
            <a:ext cx="1043841" cy="1043841"/>
          </a:xfrm>
          <a:prstGeom prst="rect">
            <a:avLst/>
          </a:prstGeom>
        </p:spPr>
      </p:pic>
      <p:sp>
        <p:nvSpPr>
          <p:cNvPr id="2" name="TextBox 1">
            <a:extLst>
              <a:ext uri="{FF2B5EF4-FFF2-40B4-BE49-F238E27FC236}">
                <a16:creationId xmlns:a16="http://schemas.microsoft.com/office/drawing/2014/main" id="{DFF0C705-7FF6-7B59-BCA2-49D3314DE6E3}"/>
              </a:ext>
            </a:extLst>
          </p:cNvPr>
          <p:cNvSpPr txBox="1"/>
          <p:nvPr/>
        </p:nvSpPr>
        <p:spPr>
          <a:xfrm>
            <a:off x="8517734" y="4450556"/>
            <a:ext cx="541859" cy="369332"/>
          </a:xfrm>
          <a:prstGeom prst="rect">
            <a:avLst/>
          </a:prstGeom>
          <a:noFill/>
        </p:spPr>
        <p:txBody>
          <a:bodyPr wrap="square" rtlCol="0">
            <a:spAutoFit/>
          </a:bodyPr>
          <a:lstStyle/>
          <a:p>
            <a:r>
              <a:rPr lang="en-US" sz="1800" b="1" dirty="0">
                <a:solidFill>
                  <a:srgbClr val="FF735F"/>
                </a:solidFill>
              </a:rPr>
              <a:t>23</a:t>
            </a:r>
            <a:endParaRPr lang="en-AE" sz="1800" b="1" dirty="0">
              <a:solidFill>
                <a:srgbClr val="FF735F"/>
              </a:solidFill>
            </a:endParaRPr>
          </a:p>
        </p:txBody>
      </p:sp>
    </p:spTree>
    <p:extLst>
      <p:ext uri="{BB962C8B-B14F-4D97-AF65-F5344CB8AC3E}">
        <p14:creationId xmlns:p14="http://schemas.microsoft.com/office/powerpoint/2010/main" val="3395803707"/>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7F39A60E-AB4E-4781-2DC5-B4C996FAD63B}"/>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8FEDF11A-3AB1-0153-4ABC-3CF66B38BAB5}"/>
              </a:ext>
            </a:extLst>
          </p:cNvPr>
          <p:cNvSpPr txBox="1">
            <a:spLocks noGrp="1"/>
          </p:cNvSpPr>
          <p:nvPr>
            <p:ph type="title"/>
          </p:nvPr>
        </p:nvSpPr>
        <p:spPr>
          <a:xfrm>
            <a:off x="226250" y="300517"/>
            <a:ext cx="3499582" cy="572700"/>
          </a:xfrm>
          <a:prstGeom prst="rect">
            <a:avLst/>
          </a:prstGeom>
          <a:ln>
            <a:noFill/>
          </a:ln>
        </p:spPr>
        <p:txBody>
          <a:bodyPr spcFirstLastPara="1" wrap="square" lIns="91425" tIns="91425" rIns="91425" bIns="91425" anchor="t" anchorCtr="0">
            <a:noAutofit/>
          </a:bodyPr>
          <a:lstStyle/>
          <a:p>
            <a:pPr>
              <a:buClr>
                <a:schemeClr val="tx1"/>
              </a:buClr>
            </a:pPr>
            <a:r>
              <a:rPr lang="en-US" sz="2800" b="1" dirty="0">
                <a:solidFill>
                  <a:schemeClr val="tx1"/>
                </a:solidFill>
              </a:rPr>
              <a:t>4.1  ERD</a:t>
            </a:r>
            <a:br>
              <a:rPr lang="en-US" sz="2800" dirty="0">
                <a:solidFill>
                  <a:schemeClr val="tx1"/>
                </a:solidFill>
              </a:rPr>
            </a:br>
            <a:endParaRPr lang="en-US" sz="2800" dirty="0">
              <a:solidFill>
                <a:schemeClr val="tx1"/>
              </a:solidFill>
            </a:endParaRPr>
          </a:p>
        </p:txBody>
      </p:sp>
      <p:sp>
        <p:nvSpPr>
          <p:cNvPr id="2" name="TextBox 1">
            <a:extLst>
              <a:ext uri="{FF2B5EF4-FFF2-40B4-BE49-F238E27FC236}">
                <a16:creationId xmlns:a16="http://schemas.microsoft.com/office/drawing/2014/main" id="{5B157B79-9E37-4452-24DC-D7FBE510F0EA}"/>
              </a:ext>
            </a:extLst>
          </p:cNvPr>
          <p:cNvSpPr txBox="1"/>
          <p:nvPr/>
        </p:nvSpPr>
        <p:spPr>
          <a:xfrm>
            <a:off x="8517734" y="4450556"/>
            <a:ext cx="548893" cy="369332"/>
          </a:xfrm>
          <a:prstGeom prst="rect">
            <a:avLst/>
          </a:prstGeom>
          <a:noFill/>
        </p:spPr>
        <p:txBody>
          <a:bodyPr wrap="square" rtlCol="0">
            <a:spAutoFit/>
          </a:bodyPr>
          <a:lstStyle/>
          <a:p>
            <a:r>
              <a:rPr lang="en-US" sz="1800" b="1" dirty="0">
                <a:solidFill>
                  <a:srgbClr val="FF735F"/>
                </a:solidFill>
              </a:rPr>
              <a:t>24</a:t>
            </a:r>
            <a:endParaRPr lang="en-AE" sz="1800" b="1" dirty="0">
              <a:solidFill>
                <a:srgbClr val="FF735F"/>
              </a:solidFill>
            </a:endParaRPr>
          </a:p>
        </p:txBody>
      </p:sp>
      <p:pic>
        <p:nvPicPr>
          <p:cNvPr id="4" name="Picture 3" descr="A diagram of a network&#10;&#10;AI-generated content may be incorrect.">
            <a:extLst>
              <a:ext uri="{FF2B5EF4-FFF2-40B4-BE49-F238E27FC236}">
                <a16:creationId xmlns:a16="http://schemas.microsoft.com/office/drawing/2014/main" id="{35B8E970-33DC-EF75-FBCD-6BDCA9CA51B9}"/>
              </a:ext>
            </a:extLst>
          </p:cNvPr>
          <p:cNvPicPr>
            <a:picLocks noChangeAspect="1"/>
          </p:cNvPicPr>
          <p:nvPr/>
        </p:nvPicPr>
        <p:blipFill>
          <a:blip r:embed="rId3"/>
          <a:stretch>
            <a:fillRect/>
          </a:stretch>
        </p:blipFill>
        <p:spPr>
          <a:xfrm>
            <a:off x="404446" y="843948"/>
            <a:ext cx="8204982" cy="3732086"/>
          </a:xfrm>
          <a:prstGeom prst="rect">
            <a:avLst/>
          </a:prstGeom>
        </p:spPr>
      </p:pic>
    </p:spTree>
    <p:extLst>
      <p:ext uri="{BB962C8B-B14F-4D97-AF65-F5344CB8AC3E}">
        <p14:creationId xmlns:p14="http://schemas.microsoft.com/office/powerpoint/2010/main" val="250080262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D7ABF980-2410-2746-8A45-DA4A1564D4B9}"/>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42B83E31-C893-F102-78B7-95654D6BAD87}"/>
              </a:ext>
            </a:extLst>
          </p:cNvPr>
          <p:cNvSpPr txBox="1">
            <a:spLocks noGrp="1"/>
          </p:cNvSpPr>
          <p:nvPr>
            <p:ph type="title"/>
          </p:nvPr>
        </p:nvSpPr>
        <p:spPr>
          <a:xfrm>
            <a:off x="133810" y="319011"/>
            <a:ext cx="5137000"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4.2  SYSTEM ARCHITECTURE</a:t>
            </a:r>
            <a:br>
              <a:rPr lang="en-US" dirty="0"/>
            </a:br>
            <a:endParaRPr lang="en-US" dirty="0"/>
          </a:p>
        </p:txBody>
      </p:sp>
      <p:pic>
        <p:nvPicPr>
          <p:cNvPr id="12" name="Picture 11">
            <a:extLst>
              <a:ext uri="{FF2B5EF4-FFF2-40B4-BE49-F238E27FC236}">
                <a16:creationId xmlns:a16="http://schemas.microsoft.com/office/drawing/2014/main" id="{D8EBD9FC-20A2-7B0E-4B15-9B203D512E68}"/>
              </a:ext>
            </a:extLst>
          </p:cNvPr>
          <p:cNvPicPr>
            <a:picLocks noChangeAspect="1"/>
          </p:cNvPicPr>
          <p:nvPr/>
        </p:nvPicPr>
        <p:blipFill>
          <a:blip r:embed="rId3"/>
          <a:stretch>
            <a:fillRect/>
          </a:stretch>
        </p:blipFill>
        <p:spPr>
          <a:xfrm>
            <a:off x="2580406" y="818063"/>
            <a:ext cx="6501881" cy="3789123"/>
          </a:xfrm>
          <a:prstGeom prst="rect">
            <a:avLst/>
          </a:prstGeom>
        </p:spPr>
      </p:pic>
      <p:sp>
        <p:nvSpPr>
          <p:cNvPr id="2" name="TextBox 1">
            <a:extLst>
              <a:ext uri="{FF2B5EF4-FFF2-40B4-BE49-F238E27FC236}">
                <a16:creationId xmlns:a16="http://schemas.microsoft.com/office/drawing/2014/main" id="{2D90F300-3CC0-4ACA-4675-027316BF4AFC}"/>
              </a:ext>
            </a:extLst>
          </p:cNvPr>
          <p:cNvSpPr txBox="1"/>
          <p:nvPr/>
        </p:nvSpPr>
        <p:spPr>
          <a:xfrm>
            <a:off x="8517734" y="4450556"/>
            <a:ext cx="564553" cy="369332"/>
          </a:xfrm>
          <a:prstGeom prst="rect">
            <a:avLst/>
          </a:prstGeom>
          <a:noFill/>
        </p:spPr>
        <p:txBody>
          <a:bodyPr wrap="square" rtlCol="0">
            <a:spAutoFit/>
          </a:bodyPr>
          <a:lstStyle/>
          <a:p>
            <a:r>
              <a:rPr lang="en-US" sz="1800" b="1" dirty="0">
                <a:solidFill>
                  <a:srgbClr val="FF735F"/>
                </a:solidFill>
              </a:rPr>
              <a:t>25</a:t>
            </a:r>
            <a:endParaRPr lang="en-AE" sz="1800" b="1" dirty="0">
              <a:solidFill>
                <a:srgbClr val="FF735F"/>
              </a:solidFill>
            </a:endParaRPr>
          </a:p>
        </p:txBody>
      </p:sp>
    </p:spTree>
    <p:extLst>
      <p:ext uri="{BB962C8B-B14F-4D97-AF65-F5344CB8AC3E}">
        <p14:creationId xmlns:p14="http://schemas.microsoft.com/office/powerpoint/2010/main" val="3221628765"/>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AD01A77B-A83F-7FEF-9584-0984AF585220}"/>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88CE4972-B97B-668C-ED4D-282614B7DC1B}"/>
              </a:ext>
            </a:extLst>
          </p:cNvPr>
          <p:cNvSpPr txBox="1">
            <a:spLocks noGrp="1"/>
          </p:cNvSpPr>
          <p:nvPr>
            <p:ph type="title"/>
          </p:nvPr>
        </p:nvSpPr>
        <p:spPr>
          <a:xfrm>
            <a:off x="180496" y="330244"/>
            <a:ext cx="3499582"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4.3  Class Diagram</a:t>
            </a:r>
            <a:br>
              <a:rPr lang="en-US" dirty="0"/>
            </a:br>
            <a:endParaRPr lang="en-US" dirty="0"/>
          </a:p>
        </p:txBody>
      </p:sp>
      <p:sp>
        <p:nvSpPr>
          <p:cNvPr id="2" name="TextBox 1">
            <a:extLst>
              <a:ext uri="{FF2B5EF4-FFF2-40B4-BE49-F238E27FC236}">
                <a16:creationId xmlns:a16="http://schemas.microsoft.com/office/drawing/2014/main" id="{52259BD1-D3CB-AB3C-235E-7B9E6E5CFB80}"/>
              </a:ext>
            </a:extLst>
          </p:cNvPr>
          <p:cNvSpPr txBox="1"/>
          <p:nvPr/>
        </p:nvSpPr>
        <p:spPr>
          <a:xfrm>
            <a:off x="8517735" y="4450556"/>
            <a:ext cx="562960" cy="369332"/>
          </a:xfrm>
          <a:prstGeom prst="rect">
            <a:avLst/>
          </a:prstGeom>
          <a:noFill/>
        </p:spPr>
        <p:txBody>
          <a:bodyPr wrap="square" rtlCol="0">
            <a:spAutoFit/>
          </a:bodyPr>
          <a:lstStyle/>
          <a:p>
            <a:r>
              <a:rPr lang="en-US" sz="1800" b="1" dirty="0">
                <a:solidFill>
                  <a:srgbClr val="FF735F"/>
                </a:solidFill>
              </a:rPr>
              <a:t>26</a:t>
            </a:r>
            <a:endParaRPr lang="en-AE" sz="1800" b="1" dirty="0">
              <a:solidFill>
                <a:srgbClr val="FF735F"/>
              </a:solidFill>
            </a:endParaRPr>
          </a:p>
        </p:txBody>
      </p:sp>
      <p:pic>
        <p:nvPicPr>
          <p:cNvPr id="5" name="Picture 4">
            <a:extLst>
              <a:ext uri="{FF2B5EF4-FFF2-40B4-BE49-F238E27FC236}">
                <a16:creationId xmlns:a16="http://schemas.microsoft.com/office/drawing/2014/main" id="{BCA56629-901F-1D94-5F62-8BD62E215D52}"/>
              </a:ext>
            </a:extLst>
          </p:cNvPr>
          <p:cNvPicPr>
            <a:picLocks noChangeAspect="1"/>
          </p:cNvPicPr>
          <p:nvPr/>
        </p:nvPicPr>
        <p:blipFill>
          <a:blip r:embed="rId3"/>
          <a:stretch>
            <a:fillRect/>
          </a:stretch>
        </p:blipFill>
        <p:spPr>
          <a:xfrm>
            <a:off x="555250" y="852243"/>
            <a:ext cx="8184015" cy="3598313"/>
          </a:xfrm>
          <a:prstGeom prst="rect">
            <a:avLst/>
          </a:prstGeom>
        </p:spPr>
      </p:pic>
    </p:spTree>
    <p:extLst>
      <p:ext uri="{BB962C8B-B14F-4D97-AF65-F5344CB8AC3E}">
        <p14:creationId xmlns:p14="http://schemas.microsoft.com/office/powerpoint/2010/main" val="432490315"/>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0F53656C-589C-A08E-DCB8-3A2E719B724A}"/>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98E9905F-ADCF-8E61-FB62-45613993F3EA}"/>
              </a:ext>
            </a:extLst>
          </p:cNvPr>
          <p:cNvSpPr txBox="1">
            <a:spLocks noGrp="1"/>
          </p:cNvSpPr>
          <p:nvPr>
            <p:ph type="title"/>
          </p:nvPr>
        </p:nvSpPr>
        <p:spPr>
          <a:xfrm>
            <a:off x="204880" y="336803"/>
            <a:ext cx="4360006"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4.4  Sequence Diagram</a:t>
            </a:r>
            <a:br>
              <a:rPr lang="en-US" dirty="0"/>
            </a:br>
            <a:endParaRPr lang="en-US" dirty="0"/>
          </a:p>
        </p:txBody>
      </p:sp>
      <p:sp>
        <p:nvSpPr>
          <p:cNvPr id="2" name="TextBox 1">
            <a:extLst>
              <a:ext uri="{FF2B5EF4-FFF2-40B4-BE49-F238E27FC236}">
                <a16:creationId xmlns:a16="http://schemas.microsoft.com/office/drawing/2014/main" id="{05531239-F9A6-3ABE-4EC0-0374FA471AC1}"/>
              </a:ext>
            </a:extLst>
          </p:cNvPr>
          <p:cNvSpPr txBox="1"/>
          <p:nvPr/>
        </p:nvSpPr>
        <p:spPr>
          <a:xfrm>
            <a:off x="8517734" y="4450556"/>
            <a:ext cx="555927" cy="369332"/>
          </a:xfrm>
          <a:prstGeom prst="rect">
            <a:avLst/>
          </a:prstGeom>
          <a:noFill/>
        </p:spPr>
        <p:txBody>
          <a:bodyPr wrap="square" rtlCol="0">
            <a:spAutoFit/>
          </a:bodyPr>
          <a:lstStyle/>
          <a:p>
            <a:r>
              <a:rPr lang="en-US" sz="1800" b="1" dirty="0">
                <a:solidFill>
                  <a:srgbClr val="FF735F"/>
                </a:solidFill>
              </a:rPr>
              <a:t>27</a:t>
            </a:r>
            <a:endParaRPr lang="en-AE" sz="1800" b="1" dirty="0">
              <a:solidFill>
                <a:srgbClr val="FF735F"/>
              </a:solidFill>
            </a:endParaRPr>
          </a:p>
        </p:txBody>
      </p:sp>
      <p:pic>
        <p:nvPicPr>
          <p:cNvPr id="4" name="Picture 3" descr="A screenshot of a computer screen&#10;&#10;AI-generated content may be incorrect.">
            <a:extLst>
              <a:ext uri="{FF2B5EF4-FFF2-40B4-BE49-F238E27FC236}">
                <a16:creationId xmlns:a16="http://schemas.microsoft.com/office/drawing/2014/main" id="{C415D0FC-453B-5449-77B4-34265E8A9F15}"/>
              </a:ext>
            </a:extLst>
          </p:cNvPr>
          <p:cNvPicPr>
            <a:picLocks noChangeAspect="1"/>
          </p:cNvPicPr>
          <p:nvPr/>
        </p:nvPicPr>
        <p:blipFill>
          <a:blip r:embed="rId3"/>
          <a:stretch>
            <a:fillRect/>
          </a:stretch>
        </p:blipFill>
        <p:spPr>
          <a:xfrm>
            <a:off x="4445390" y="390297"/>
            <a:ext cx="4308466" cy="4362905"/>
          </a:xfrm>
          <a:prstGeom prst="rect">
            <a:avLst/>
          </a:prstGeom>
        </p:spPr>
      </p:pic>
      <p:pic>
        <p:nvPicPr>
          <p:cNvPr id="5" name="Picture 4">
            <a:extLst>
              <a:ext uri="{FF2B5EF4-FFF2-40B4-BE49-F238E27FC236}">
                <a16:creationId xmlns:a16="http://schemas.microsoft.com/office/drawing/2014/main" id="{39B2A99D-DEA0-594F-DC4D-36583B31E495}"/>
              </a:ext>
            </a:extLst>
          </p:cNvPr>
          <p:cNvPicPr>
            <a:picLocks noChangeAspect="1"/>
          </p:cNvPicPr>
          <p:nvPr/>
        </p:nvPicPr>
        <p:blipFill>
          <a:blip r:embed="rId4"/>
          <a:srcRect t="8726" r="35339"/>
          <a:stretch>
            <a:fillRect/>
          </a:stretch>
        </p:blipFill>
        <p:spPr>
          <a:xfrm>
            <a:off x="643817" y="336803"/>
            <a:ext cx="3127424" cy="4944794"/>
          </a:xfrm>
          <a:prstGeom prst="rect">
            <a:avLst/>
          </a:prstGeom>
        </p:spPr>
      </p:pic>
    </p:spTree>
    <p:extLst>
      <p:ext uri="{BB962C8B-B14F-4D97-AF65-F5344CB8AC3E}">
        <p14:creationId xmlns:p14="http://schemas.microsoft.com/office/powerpoint/2010/main" val="261292636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5E1D8FC0-3E19-CD92-D330-BB336129FB6B}"/>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D3E0AD2F-2C4B-F057-D1A0-4B3178EDA4F3}"/>
              </a:ext>
            </a:extLst>
          </p:cNvPr>
          <p:cNvSpPr txBox="1">
            <a:spLocks noGrp="1"/>
          </p:cNvSpPr>
          <p:nvPr>
            <p:ph type="title"/>
          </p:nvPr>
        </p:nvSpPr>
        <p:spPr>
          <a:xfrm>
            <a:off x="156112" y="336803"/>
            <a:ext cx="4120466"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4.5 Use Case Diagram</a:t>
            </a:r>
            <a:br>
              <a:rPr lang="en-US" dirty="0"/>
            </a:br>
            <a:endParaRPr lang="en-US" dirty="0"/>
          </a:p>
        </p:txBody>
      </p:sp>
      <p:sp>
        <p:nvSpPr>
          <p:cNvPr id="2" name="TextBox 1">
            <a:extLst>
              <a:ext uri="{FF2B5EF4-FFF2-40B4-BE49-F238E27FC236}">
                <a16:creationId xmlns:a16="http://schemas.microsoft.com/office/drawing/2014/main" id="{296A8787-F9E0-BE7A-10AB-A72D515AFF6D}"/>
              </a:ext>
            </a:extLst>
          </p:cNvPr>
          <p:cNvSpPr txBox="1"/>
          <p:nvPr/>
        </p:nvSpPr>
        <p:spPr>
          <a:xfrm>
            <a:off x="8517735" y="4450556"/>
            <a:ext cx="577028" cy="369332"/>
          </a:xfrm>
          <a:prstGeom prst="rect">
            <a:avLst/>
          </a:prstGeom>
          <a:noFill/>
        </p:spPr>
        <p:txBody>
          <a:bodyPr wrap="square" rtlCol="0">
            <a:spAutoFit/>
          </a:bodyPr>
          <a:lstStyle/>
          <a:p>
            <a:r>
              <a:rPr lang="en-US" sz="1800" b="1" dirty="0">
                <a:solidFill>
                  <a:srgbClr val="FF735F"/>
                </a:solidFill>
              </a:rPr>
              <a:t>28</a:t>
            </a:r>
            <a:endParaRPr lang="en-AE" sz="1800" b="1" dirty="0">
              <a:solidFill>
                <a:srgbClr val="FF735F"/>
              </a:solidFill>
            </a:endParaRPr>
          </a:p>
        </p:txBody>
      </p:sp>
      <p:pic>
        <p:nvPicPr>
          <p:cNvPr id="4" name="Picture 3" descr="A diagram of a website&#10;&#10;AI-generated content may be incorrect.">
            <a:extLst>
              <a:ext uri="{FF2B5EF4-FFF2-40B4-BE49-F238E27FC236}">
                <a16:creationId xmlns:a16="http://schemas.microsoft.com/office/drawing/2014/main" id="{B9EA923F-1CF9-9DDD-1502-8C11F3C51343}"/>
              </a:ext>
            </a:extLst>
          </p:cNvPr>
          <p:cNvPicPr>
            <a:picLocks noChangeAspect="1"/>
          </p:cNvPicPr>
          <p:nvPr/>
        </p:nvPicPr>
        <p:blipFill>
          <a:blip r:embed="rId3"/>
          <a:srcRect t="3881"/>
          <a:stretch>
            <a:fillRect/>
          </a:stretch>
        </p:blipFill>
        <p:spPr>
          <a:xfrm>
            <a:off x="220636" y="846198"/>
            <a:ext cx="6412281" cy="3897194"/>
          </a:xfrm>
          <a:prstGeom prst="rect">
            <a:avLst/>
          </a:prstGeom>
        </p:spPr>
      </p:pic>
      <p:pic>
        <p:nvPicPr>
          <p:cNvPr id="7" name="Picture 6" descr="A person and person sitting in chairs&#10;&#10;AI-generated content may be incorrect.">
            <a:extLst>
              <a:ext uri="{FF2B5EF4-FFF2-40B4-BE49-F238E27FC236}">
                <a16:creationId xmlns:a16="http://schemas.microsoft.com/office/drawing/2014/main" id="{3B3060C6-3741-75AE-11FD-19A14AD62CDD}"/>
              </a:ext>
            </a:extLst>
          </p:cNvPr>
          <p:cNvPicPr>
            <a:picLocks noChangeAspect="1"/>
          </p:cNvPicPr>
          <p:nvPr/>
        </p:nvPicPr>
        <p:blipFill>
          <a:blip r:embed="rId4"/>
          <a:srcRect l="16304" t="14226" r="16304" b="16127"/>
          <a:stretch>
            <a:fillRect/>
          </a:stretch>
        </p:blipFill>
        <p:spPr>
          <a:xfrm>
            <a:off x="6295292" y="1484142"/>
            <a:ext cx="2722100" cy="2813160"/>
          </a:xfrm>
          <a:prstGeom prst="rect">
            <a:avLst/>
          </a:prstGeom>
        </p:spPr>
      </p:pic>
    </p:spTree>
    <p:extLst>
      <p:ext uri="{BB962C8B-B14F-4D97-AF65-F5344CB8AC3E}">
        <p14:creationId xmlns:p14="http://schemas.microsoft.com/office/powerpoint/2010/main" val="37084714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8"/>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1</a:t>
            </a:r>
            <a:endParaRPr b="1" dirty="0"/>
          </a:p>
        </p:txBody>
      </p:sp>
      <p:sp>
        <p:nvSpPr>
          <p:cNvPr id="502" name="Google Shape;502;p28"/>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ym typeface="Quicksand"/>
              </a:rPr>
              <a:t>Problem</a:t>
            </a:r>
            <a:r>
              <a:rPr kumimoji="0" lang="en-US" sz="1800" b="0" i="0" u="none" strike="noStrike" kern="0" cap="none" spc="0" normalizeH="0" baseline="0" noProof="0" dirty="0">
                <a:ln>
                  <a:noFill/>
                </a:ln>
                <a:solidFill>
                  <a:srgbClr val="B78876"/>
                </a:solidFill>
                <a:effectLst/>
                <a:uLnTx/>
                <a:uFillTx/>
                <a:latin typeface="Open Sans" panose="020B0606030504020204" pitchFamily="34" charset="0"/>
                <a:sym typeface="Quicksand"/>
              </a:rPr>
              <a:t> </a:t>
            </a:r>
            <a:r>
              <a:rPr lang="en-US" dirty="0">
                <a:sym typeface="Quicksand"/>
              </a:rPr>
              <a:t>Statement</a:t>
            </a:r>
          </a:p>
          <a:p>
            <a:pPr marL="0" lvl="0" indent="0" algn="l" rtl="0">
              <a:spcBef>
                <a:spcPts val="0"/>
              </a:spcBef>
              <a:spcAft>
                <a:spcPts val="0"/>
              </a:spcAft>
              <a:buNone/>
            </a:pPr>
            <a:endParaRPr lang="en-US" dirty="0"/>
          </a:p>
        </p:txBody>
      </p:sp>
      <p:sp>
        <p:nvSpPr>
          <p:cNvPr id="503" name="Google Shape;503;p28"/>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2</a:t>
            </a:r>
            <a:endParaRPr b="1" dirty="0"/>
          </a:p>
        </p:txBody>
      </p:sp>
      <p:sp>
        <p:nvSpPr>
          <p:cNvPr id="504" name="Google Shape;504;p28"/>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Aims &amp; Objectives</a:t>
            </a:r>
            <a:endParaRPr dirty="0"/>
          </a:p>
        </p:txBody>
      </p:sp>
      <p:sp>
        <p:nvSpPr>
          <p:cNvPr id="505" name="Google Shape;505;p28"/>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3</a:t>
            </a:r>
            <a:endParaRPr b="1" dirty="0"/>
          </a:p>
        </p:txBody>
      </p:sp>
      <p:sp>
        <p:nvSpPr>
          <p:cNvPr id="506" name="Google Shape;506;p28"/>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Related Work</a:t>
            </a:r>
            <a:endParaRPr dirty="0"/>
          </a:p>
        </p:txBody>
      </p:sp>
      <p:sp>
        <p:nvSpPr>
          <p:cNvPr id="507" name="Google Shape;507;p28"/>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4</a:t>
            </a:r>
            <a:endParaRPr b="1" dirty="0"/>
          </a:p>
        </p:txBody>
      </p:sp>
      <p:sp>
        <p:nvSpPr>
          <p:cNvPr id="508" name="Google Shape;508;p28"/>
          <p:cNvSpPr txBox="1">
            <a:spLocks noGrp="1"/>
          </p:cNvSpPr>
          <p:nvPr>
            <p:ph type="subTitle" idx="8"/>
          </p:nvPr>
        </p:nvSpPr>
        <p:spPr>
          <a:xfrm>
            <a:off x="1346369" y="3204591"/>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Analysis</a:t>
            </a:r>
            <a:endParaRPr dirty="0"/>
          </a:p>
        </p:txBody>
      </p:sp>
      <p:sp>
        <p:nvSpPr>
          <p:cNvPr id="509" name="Google Shape;509;p28"/>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5</a:t>
            </a:r>
            <a:endParaRPr b="1" dirty="0"/>
          </a:p>
        </p:txBody>
      </p:sp>
      <p:sp>
        <p:nvSpPr>
          <p:cNvPr id="510" name="Google Shape;510;p28"/>
          <p:cNvSpPr txBox="1">
            <a:spLocks noGrp="1"/>
          </p:cNvSpPr>
          <p:nvPr>
            <p:ph type="subTitle" idx="13"/>
          </p:nvPr>
        </p:nvSpPr>
        <p:spPr>
          <a:xfrm>
            <a:off x="1346369" y="3791002"/>
            <a:ext cx="2792400" cy="457500"/>
          </a:xfrm>
          <a:prstGeom prst="rect">
            <a:avLst/>
          </a:prstGeom>
        </p:spPr>
        <p:txBody>
          <a:bodyPr spcFirstLastPara="1" wrap="square" lIns="91425" tIns="91425" rIns="91425" bIns="91425" anchor="ctr" anchorCtr="0">
            <a:noAutofit/>
          </a:bodyPr>
          <a:lstStyle/>
          <a:p>
            <a:pPr marL="0" lvl="0" indent="0"/>
            <a:r>
              <a:rPr lang="en-US" dirty="0"/>
              <a:t>Website</a:t>
            </a:r>
            <a:endParaRPr dirty="0"/>
          </a:p>
        </p:txBody>
      </p:sp>
      <p:pic>
        <p:nvPicPr>
          <p:cNvPr id="6" name="Picture 5">
            <a:extLst>
              <a:ext uri="{FF2B5EF4-FFF2-40B4-BE49-F238E27FC236}">
                <a16:creationId xmlns:a16="http://schemas.microsoft.com/office/drawing/2014/main" id="{E12D7B94-79B9-D823-71CA-30DB6C4D0009}"/>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489D243E-6F73-9296-1292-C9F9C97A52B0}"/>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t>6</a:t>
            </a:r>
          </a:p>
        </p:txBody>
      </p:sp>
      <p:sp>
        <p:nvSpPr>
          <p:cNvPr id="8" name="Google Shape;510;p28">
            <a:extLst>
              <a:ext uri="{FF2B5EF4-FFF2-40B4-BE49-F238E27FC236}">
                <a16:creationId xmlns:a16="http://schemas.microsoft.com/office/drawing/2014/main" id="{FDF13E7C-2F3E-A9A8-5142-400C42E0562C}"/>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rgbClr val="000000"/>
                </a:solidFill>
              </a:rPr>
              <a:t>Future</a:t>
            </a:r>
            <a:r>
              <a:rPr lang="en-US" dirty="0"/>
              <a:t> </a:t>
            </a:r>
            <a:r>
              <a:rPr lang="en-US" dirty="0">
                <a:solidFill>
                  <a:srgbClr val="000000"/>
                </a:solidFill>
              </a:rPr>
              <a:t>Work</a:t>
            </a:r>
          </a:p>
        </p:txBody>
      </p:sp>
      <p:sp>
        <p:nvSpPr>
          <p:cNvPr id="2" name="TextBox 1">
            <a:extLst>
              <a:ext uri="{FF2B5EF4-FFF2-40B4-BE49-F238E27FC236}">
                <a16:creationId xmlns:a16="http://schemas.microsoft.com/office/drawing/2014/main" id="{1A2F86C7-F1BA-8B12-ABE4-61B9ACE65AB6}"/>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2</a:t>
            </a:r>
            <a:endParaRPr lang="en-AE" sz="1800" b="1" dirty="0">
              <a:solidFill>
                <a:srgbClr val="FF735F"/>
              </a:solidFill>
            </a:endParaRPr>
          </a:p>
        </p:txBody>
      </p:sp>
      <p:sp>
        <p:nvSpPr>
          <p:cNvPr id="3" name="Google Shape;509;p28">
            <a:extLst>
              <a:ext uri="{FF2B5EF4-FFF2-40B4-BE49-F238E27FC236}">
                <a16:creationId xmlns:a16="http://schemas.microsoft.com/office/drawing/2014/main" id="{385298E8-1197-BA27-020D-9EA79964A133}"/>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t>7</a:t>
            </a:r>
          </a:p>
        </p:txBody>
      </p:sp>
      <p:sp>
        <p:nvSpPr>
          <p:cNvPr id="5" name="Google Shape;508;p28">
            <a:extLst>
              <a:ext uri="{FF2B5EF4-FFF2-40B4-BE49-F238E27FC236}">
                <a16:creationId xmlns:a16="http://schemas.microsoft.com/office/drawing/2014/main" id="{0DD45390-C01C-91C5-D60B-713BDAD46D96}"/>
              </a:ext>
            </a:extLst>
          </p:cNvPr>
          <p:cNvSpPr txBox="1">
            <a:spLocks/>
          </p:cNvSpPr>
          <p:nvPr/>
        </p:nvSpPr>
        <p:spPr>
          <a:xfrm>
            <a:off x="1346369" y="2660621"/>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t>Requirements </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9210494A-662E-3558-D3AE-55A90EF74CDC}"/>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E18D3807-B189-621D-1701-C9E94F4B6E40}"/>
              </a:ext>
            </a:extLst>
          </p:cNvPr>
          <p:cNvSpPr txBox="1">
            <a:spLocks noGrp="1"/>
          </p:cNvSpPr>
          <p:nvPr>
            <p:ph type="title"/>
          </p:nvPr>
        </p:nvSpPr>
        <p:spPr>
          <a:xfrm>
            <a:off x="167367" y="248700"/>
            <a:ext cx="3764554" cy="572700"/>
          </a:xfrm>
          <a:prstGeom prst="rect">
            <a:avLst/>
          </a:prstGeom>
          <a:ln>
            <a:noFill/>
          </a:ln>
        </p:spPr>
        <p:txBody>
          <a:bodyPr spcFirstLastPara="1" wrap="square" lIns="91425" tIns="91425" rIns="91425" bIns="91425" anchor="t" anchorCtr="0">
            <a:noAutofit/>
          </a:bodyPr>
          <a:lstStyle/>
          <a:p>
            <a:r>
              <a:rPr lang="en-US" sz="2400" b="1" dirty="0">
                <a:solidFill>
                  <a:schemeClr val="tx1"/>
                </a:solidFill>
              </a:rPr>
              <a:t>4.6 User Story Diagram:</a:t>
            </a:r>
            <a:br>
              <a:rPr lang="en-US" sz="2400" dirty="0">
                <a:solidFill>
                  <a:schemeClr val="tx1"/>
                </a:solidFill>
              </a:rPr>
            </a:br>
            <a:endParaRPr lang="en-US" sz="2400" dirty="0">
              <a:solidFill>
                <a:schemeClr val="tx1"/>
              </a:solidFill>
            </a:endParaRPr>
          </a:p>
        </p:txBody>
      </p:sp>
      <p:sp>
        <p:nvSpPr>
          <p:cNvPr id="2" name="TextBox 1">
            <a:extLst>
              <a:ext uri="{FF2B5EF4-FFF2-40B4-BE49-F238E27FC236}">
                <a16:creationId xmlns:a16="http://schemas.microsoft.com/office/drawing/2014/main" id="{F1C51786-CCF3-C3FB-ADBB-BAF325CE1FCD}"/>
              </a:ext>
            </a:extLst>
          </p:cNvPr>
          <p:cNvSpPr txBox="1"/>
          <p:nvPr/>
        </p:nvSpPr>
        <p:spPr>
          <a:xfrm>
            <a:off x="8517734" y="4450556"/>
            <a:ext cx="534825" cy="369332"/>
          </a:xfrm>
          <a:prstGeom prst="rect">
            <a:avLst/>
          </a:prstGeom>
          <a:noFill/>
        </p:spPr>
        <p:txBody>
          <a:bodyPr wrap="square" rtlCol="0">
            <a:spAutoFit/>
          </a:bodyPr>
          <a:lstStyle/>
          <a:p>
            <a:r>
              <a:rPr lang="en-US" sz="1800" b="1" dirty="0">
                <a:solidFill>
                  <a:srgbClr val="FF735F"/>
                </a:solidFill>
              </a:rPr>
              <a:t>29</a:t>
            </a:r>
            <a:endParaRPr lang="en-AE" sz="1800" b="1" dirty="0">
              <a:solidFill>
                <a:srgbClr val="FF735F"/>
              </a:solidFill>
            </a:endParaRPr>
          </a:p>
        </p:txBody>
      </p:sp>
      <p:pic>
        <p:nvPicPr>
          <p:cNvPr id="4" name="Picture 3" descr="A screenshot of a user story interview dashboard&#10;&#10;AI-generated content may be incorrect.">
            <a:extLst>
              <a:ext uri="{FF2B5EF4-FFF2-40B4-BE49-F238E27FC236}">
                <a16:creationId xmlns:a16="http://schemas.microsoft.com/office/drawing/2014/main" id="{CA4F9E36-74CE-ECA9-CBD8-F2FF4ACDBD46}"/>
              </a:ext>
            </a:extLst>
          </p:cNvPr>
          <p:cNvPicPr>
            <a:picLocks noChangeAspect="1"/>
          </p:cNvPicPr>
          <p:nvPr/>
        </p:nvPicPr>
        <p:blipFill>
          <a:blip r:embed="rId3"/>
          <a:srcRect t="1692"/>
          <a:stretch>
            <a:fillRect/>
          </a:stretch>
        </p:blipFill>
        <p:spPr>
          <a:xfrm>
            <a:off x="3755321" y="460921"/>
            <a:ext cx="4762413" cy="4433879"/>
          </a:xfrm>
          <a:prstGeom prst="rect">
            <a:avLst/>
          </a:prstGeom>
        </p:spPr>
      </p:pic>
      <p:pic>
        <p:nvPicPr>
          <p:cNvPr id="6" name="Picture 5">
            <a:extLst>
              <a:ext uri="{FF2B5EF4-FFF2-40B4-BE49-F238E27FC236}">
                <a16:creationId xmlns:a16="http://schemas.microsoft.com/office/drawing/2014/main" id="{FECB335A-27A5-3643-6003-A99EE158FFA1}"/>
              </a:ext>
            </a:extLst>
          </p:cNvPr>
          <p:cNvPicPr>
            <a:picLocks noChangeAspect="1"/>
          </p:cNvPicPr>
          <p:nvPr/>
        </p:nvPicPr>
        <p:blipFill>
          <a:blip r:embed="rId4"/>
          <a:srcRect t="8726" r="35339"/>
          <a:stretch>
            <a:fillRect/>
          </a:stretch>
        </p:blipFill>
        <p:spPr>
          <a:xfrm>
            <a:off x="397632" y="316522"/>
            <a:ext cx="3127424" cy="4944794"/>
          </a:xfrm>
          <a:prstGeom prst="rect">
            <a:avLst/>
          </a:prstGeom>
        </p:spPr>
      </p:pic>
    </p:spTree>
    <p:extLst>
      <p:ext uri="{BB962C8B-B14F-4D97-AF65-F5344CB8AC3E}">
        <p14:creationId xmlns:p14="http://schemas.microsoft.com/office/powerpoint/2010/main" val="4225854033"/>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57B467CC-242E-9D7F-4662-52BA6CEE4FBE}"/>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3F345E9E-1DCE-0685-2E56-E064C5E78821}"/>
              </a:ext>
            </a:extLst>
          </p:cNvPr>
          <p:cNvSpPr txBox="1">
            <a:spLocks noGrp="1"/>
          </p:cNvSpPr>
          <p:nvPr>
            <p:ph type="title"/>
          </p:nvPr>
        </p:nvSpPr>
        <p:spPr>
          <a:xfrm>
            <a:off x="149946" y="368514"/>
            <a:ext cx="76992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Time Plan </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7BFC1C77-DA31-0AFF-640C-F1A513D8DECD}"/>
              </a:ext>
            </a:extLst>
          </p:cNvPr>
          <p:cNvPicPr>
            <a:picLocks noChangeAspect="1"/>
          </p:cNvPicPr>
          <p:nvPr/>
        </p:nvPicPr>
        <p:blipFill>
          <a:blip r:embed="rId3"/>
          <a:srcRect l="11798" t="5396" r="14924" b="1735"/>
          <a:stretch/>
        </p:blipFill>
        <p:spPr>
          <a:xfrm>
            <a:off x="149946" y="941214"/>
            <a:ext cx="4888702" cy="3818585"/>
          </a:xfrm>
          <a:prstGeom prst="rect">
            <a:avLst/>
          </a:prstGeom>
        </p:spPr>
      </p:pic>
      <p:pic>
        <p:nvPicPr>
          <p:cNvPr id="7" name="Picture 6">
            <a:extLst>
              <a:ext uri="{FF2B5EF4-FFF2-40B4-BE49-F238E27FC236}">
                <a16:creationId xmlns:a16="http://schemas.microsoft.com/office/drawing/2014/main" id="{1F99A92F-BF19-5427-6AD7-086E429F5C13}"/>
              </a:ext>
            </a:extLst>
          </p:cNvPr>
          <p:cNvPicPr>
            <a:picLocks noChangeAspect="1"/>
          </p:cNvPicPr>
          <p:nvPr/>
        </p:nvPicPr>
        <p:blipFill>
          <a:blip r:embed="rId4"/>
          <a:srcRect l="12298" t="15578" r="21692" b="3215"/>
          <a:stretch/>
        </p:blipFill>
        <p:spPr>
          <a:xfrm>
            <a:off x="4623441" y="1371601"/>
            <a:ext cx="4324407" cy="3205336"/>
          </a:xfrm>
          <a:prstGeom prst="rect">
            <a:avLst/>
          </a:prstGeom>
        </p:spPr>
      </p:pic>
    </p:spTree>
    <p:extLst>
      <p:ext uri="{BB962C8B-B14F-4D97-AF65-F5344CB8AC3E}">
        <p14:creationId xmlns:p14="http://schemas.microsoft.com/office/powerpoint/2010/main" val="366521427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E0C79543-DBAA-362D-431A-50887602B173}"/>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5FB8B0FD-0A16-CF67-C161-93951772940C}"/>
              </a:ext>
            </a:extLst>
          </p:cNvPr>
          <p:cNvSpPr txBox="1">
            <a:spLocks noGrp="1"/>
          </p:cNvSpPr>
          <p:nvPr>
            <p:ph type="title"/>
          </p:nvPr>
        </p:nvSpPr>
        <p:spPr>
          <a:xfrm>
            <a:off x="116586" y="330313"/>
            <a:ext cx="3242310"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TECHNOLOGIES</a:t>
            </a:r>
            <a:endParaRPr lang="en-US" dirty="0"/>
          </a:p>
        </p:txBody>
      </p:sp>
      <p:sp>
        <p:nvSpPr>
          <p:cNvPr id="5" name="TextBox 4">
            <a:extLst>
              <a:ext uri="{FF2B5EF4-FFF2-40B4-BE49-F238E27FC236}">
                <a16:creationId xmlns:a16="http://schemas.microsoft.com/office/drawing/2014/main" id="{CA86827C-9C2E-B8BC-B0E2-9AD03BD22D94}"/>
              </a:ext>
            </a:extLst>
          </p:cNvPr>
          <p:cNvSpPr txBox="1"/>
          <p:nvPr/>
        </p:nvSpPr>
        <p:spPr>
          <a:xfrm>
            <a:off x="462662" y="1145900"/>
            <a:ext cx="1685873" cy="2954655"/>
          </a:xfrm>
          <a:prstGeom prst="rect">
            <a:avLst/>
          </a:prstGeom>
          <a:noFill/>
        </p:spPr>
        <p:txBody>
          <a:bodyPr wrap="square">
            <a:spAutoFit/>
          </a:bodyPr>
          <a:lstStyle/>
          <a:p>
            <a:pPr algn="just"/>
            <a:r>
              <a:rPr lang="en-US" sz="1800" b="1" dirty="0">
                <a:solidFill>
                  <a:srgbClr val="FF735F"/>
                </a:solidFill>
                <a:latin typeface="+mn-lt"/>
              </a:rPr>
              <a:t>UI-UX:</a:t>
            </a:r>
          </a:p>
          <a:p>
            <a:pPr marL="171450" indent="-171450" algn="just">
              <a:buFont typeface="Arial" panose="020B0604020202020204" pitchFamily="34" charset="0"/>
              <a:buChar char="•"/>
            </a:pPr>
            <a:r>
              <a:rPr lang="en-US" sz="1200" dirty="0">
                <a:latin typeface="+mn-lt"/>
                <a:cs typeface="+mj-cs"/>
              </a:rPr>
              <a:t>FIGMA</a:t>
            </a:r>
          </a:p>
          <a:p>
            <a:pPr marL="171450" indent="-171450" algn="just">
              <a:buFont typeface="Arial" panose="020B0604020202020204" pitchFamily="34" charset="0"/>
              <a:buChar char="•"/>
            </a:pPr>
            <a:r>
              <a:rPr lang="en-US" sz="1200" dirty="0">
                <a:latin typeface="+mn-lt"/>
                <a:cs typeface="+mj-cs"/>
              </a:rPr>
              <a:t>Photoshop</a:t>
            </a:r>
          </a:p>
          <a:p>
            <a:r>
              <a:rPr lang="en-US" sz="1600" b="1" dirty="0">
                <a:solidFill>
                  <a:srgbClr val="FF735F"/>
                </a:solidFill>
                <a:latin typeface="+mn-lt"/>
              </a:rPr>
              <a:t>TOOLS : </a:t>
            </a:r>
          </a:p>
          <a:p>
            <a:pPr marL="171450" indent="-171450" algn="just">
              <a:buFont typeface="Arial" panose="020B0604020202020204" pitchFamily="34" charset="0"/>
              <a:buChar char="•"/>
            </a:pPr>
            <a:r>
              <a:rPr lang="en-US" sz="1200" dirty="0">
                <a:latin typeface="+mn-lt"/>
                <a:cs typeface="+mj-cs"/>
              </a:rPr>
              <a:t>JIRA</a:t>
            </a:r>
          </a:p>
          <a:p>
            <a:pPr marL="171450" indent="-171450" algn="just">
              <a:buFont typeface="Arial" panose="020B0604020202020204" pitchFamily="34" charset="0"/>
              <a:buChar char="•"/>
            </a:pPr>
            <a:r>
              <a:rPr lang="en-US" sz="1200" dirty="0">
                <a:latin typeface="+mn-lt"/>
                <a:cs typeface="+mj-cs"/>
              </a:rPr>
              <a:t>GITHUB</a:t>
            </a:r>
          </a:p>
          <a:p>
            <a:pPr marL="171450" indent="-171450" algn="just">
              <a:buFont typeface="Arial" panose="020B0604020202020204" pitchFamily="34" charset="0"/>
              <a:buChar char="•"/>
            </a:pPr>
            <a:r>
              <a:rPr lang="en-US" sz="1200" dirty="0">
                <a:latin typeface="+mn-lt"/>
                <a:cs typeface="+mj-cs"/>
              </a:rPr>
              <a:t>MIRO</a:t>
            </a:r>
          </a:p>
          <a:p>
            <a:pPr marL="171450" indent="-171450" algn="just">
              <a:buFont typeface="Arial" panose="020B0604020202020204" pitchFamily="34" charset="0"/>
              <a:buChar char="•"/>
            </a:pPr>
            <a:r>
              <a:rPr lang="en-US" sz="1200" dirty="0">
                <a:latin typeface="+mn-lt"/>
                <a:cs typeface="+mj-cs"/>
              </a:rPr>
              <a:t>Drow.io</a:t>
            </a:r>
          </a:p>
          <a:p>
            <a:pPr marL="171450" indent="-171450" algn="just">
              <a:buFont typeface="Arial" panose="020B0604020202020204" pitchFamily="34" charset="0"/>
              <a:buChar char="•"/>
            </a:pPr>
            <a:r>
              <a:rPr lang="en-US" sz="1200" dirty="0">
                <a:latin typeface="+mn-lt"/>
                <a:cs typeface="+mj-cs"/>
              </a:rPr>
              <a:t>LUCIDIA</a:t>
            </a:r>
          </a:p>
          <a:p>
            <a:pPr marL="171450" indent="-171450" algn="just">
              <a:buFont typeface="Arial" panose="020B0604020202020204" pitchFamily="34" charset="0"/>
              <a:buChar char="•"/>
            </a:pPr>
            <a:endParaRPr lang="en-US" sz="1200" dirty="0">
              <a:latin typeface="+mn-lt"/>
              <a:cs typeface="+mj-cs"/>
            </a:endParaRPr>
          </a:p>
          <a:p>
            <a:pPr marL="171450" indent="-171450" algn="just">
              <a:buFont typeface="Arial" panose="020B0604020202020204" pitchFamily="34" charset="0"/>
              <a:buChar char="•"/>
            </a:pPr>
            <a:endParaRPr lang="en-US" sz="1200" dirty="0">
              <a:latin typeface="+mn-lt"/>
              <a:cs typeface="+mj-cs"/>
            </a:endParaRPr>
          </a:p>
          <a:p>
            <a:pPr marL="171450" indent="-171450" algn="just">
              <a:buFont typeface="Arial" panose="020B0604020202020204" pitchFamily="34" charset="0"/>
              <a:buChar char="•"/>
            </a:pPr>
            <a:endParaRPr lang="en-US" sz="1200" dirty="0">
              <a:latin typeface="+mn-lt"/>
              <a:cs typeface="+mj-cs"/>
            </a:endParaRPr>
          </a:p>
          <a:p>
            <a:pPr algn="just"/>
            <a:endParaRPr lang="en-US" sz="1600" b="1" dirty="0">
              <a:latin typeface="+mn-lt"/>
            </a:endParaRPr>
          </a:p>
          <a:p>
            <a:pPr algn="just"/>
            <a:r>
              <a:rPr lang="en-US" sz="1600" b="1" dirty="0">
                <a:latin typeface="+mn-lt"/>
              </a:rPr>
              <a:t> </a:t>
            </a:r>
          </a:p>
        </p:txBody>
      </p:sp>
      <p:sp>
        <p:nvSpPr>
          <p:cNvPr id="2" name="TextBox 1">
            <a:extLst>
              <a:ext uri="{FF2B5EF4-FFF2-40B4-BE49-F238E27FC236}">
                <a16:creationId xmlns:a16="http://schemas.microsoft.com/office/drawing/2014/main" id="{090B6A5F-B838-8405-447A-30D0FB3DBF48}"/>
              </a:ext>
            </a:extLst>
          </p:cNvPr>
          <p:cNvSpPr txBox="1"/>
          <p:nvPr/>
        </p:nvSpPr>
        <p:spPr>
          <a:xfrm>
            <a:off x="8517735" y="4450556"/>
            <a:ext cx="562960" cy="369332"/>
          </a:xfrm>
          <a:prstGeom prst="rect">
            <a:avLst/>
          </a:prstGeom>
          <a:noFill/>
        </p:spPr>
        <p:txBody>
          <a:bodyPr wrap="square" rtlCol="0">
            <a:spAutoFit/>
          </a:bodyPr>
          <a:lstStyle/>
          <a:p>
            <a:r>
              <a:rPr lang="en-US" sz="1800" b="1" dirty="0">
                <a:solidFill>
                  <a:srgbClr val="FF735F"/>
                </a:solidFill>
              </a:rPr>
              <a:t>31</a:t>
            </a:r>
            <a:endParaRPr lang="en-AE" sz="1800" b="1" dirty="0">
              <a:solidFill>
                <a:srgbClr val="FF735F"/>
              </a:solidFill>
            </a:endParaRPr>
          </a:p>
        </p:txBody>
      </p:sp>
      <p:sp>
        <p:nvSpPr>
          <p:cNvPr id="4" name="TextBox 3">
            <a:extLst>
              <a:ext uri="{FF2B5EF4-FFF2-40B4-BE49-F238E27FC236}">
                <a16:creationId xmlns:a16="http://schemas.microsoft.com/office/drawing/2014/main" id="{1DDB4FC6-9F4F-1EA1-2E08-85A6EE47CE5B}"/>
              </a:ext>
            </a:extLst>
          </p:cNvPr>
          <p:cNvSpPr txBox="1"/>
          <p:nvPr/>
        </p:nvSpPr>
        <p:spPr>
          <a:xfrm>
            <a:off x="2223304" y="1145900"/>
            <a:ext cx="1685873" cy="2492990"/>
          </a:xfrm>
          <a:prstGeom prst="rect">
            <a:avLst/>
          </a:prstGeom>
          <a:noFill/>
        </p:spPr>
        <p:txBody>
          <a:bodyPr wrap="square">
            <a:spAutoFit/>
          </a:bodyPr>
          <a:lstStyle/>
          <a:p>
            <a:pPr algn="just"/>
            <a:r>
              <a:rPr lang="en-US" sz="1800" b="1" dirty="0">
                <a:solidFill>
                  <a:srgbClr val="FF735F"/>
                </a:solidFill>
                <a:latin typeface="+mn-lt"/>
              </a:rPr>
              <a:t>FRONTEND : </a:t>
            </a:r>
          </a:p>
          <a:p>
            <a:pPr marL="171450" indent="-171450" algn="just">
              <a:buFont typeface="Arial" panose="020B0604020202020204" pitchFamily="34" charset="0"/>
              <a:buChar char="•"/>
            </a:pPr>
            <a:r>
              <a:rPr lang="en-US" sz="1200" dirty="0">
                <a:latin typeface="+mn-lt"/>
                <a:cs typeface="+mj-cs"/>
              </a:rPr>
              <a:t>REACT </a:t>
            </a:r>
          </a:p>
          <a:p>
            <a:pPr marL="171450" indent="-171450" algn="just">
              <a:buFont typeface="Arial" panose="020B0604020202020204" pitchFamily="34" charset="0"/>
              <a:buChar char="•"/>
            </a:pPr>
            <a:r>
              <a:rPr lang="en-US" sz="1200" dirty="0">
                <a:latin typeface="+mn-lt"/>
                <a:cs typeface="+mj-cs"/>
              </a:rPr>
              <a:t>MUI</a:t>
            </a:r>
          </a:p>
          <a:p>
            <a:pPr marL="171450" indent="-171450" algn="just">
              <a:buFont typeface="Arial" panose="020B0604020202020204" pitchFamily="34" charset="0"/>
              <a:buChar char="•"/>
            </a:pPr>
            <a:r>
              <a:rPr lang="en-US" sz="1200" dirty="0">
                <a:latin typeface="+mn-lt"/>
                <a:cs typeface="+mj-cs"/>
              </a:rPr>
              <a:t>REACT FLOW</a:t>
            </a:r>
          </a:p>
          <a:p>
            <a:pPr marL="171450" indent="-171450" algn="just">
              <a:buFont typeface="Arial" panose="020B0604020202020204" pitchFamily="34" charset="0"/>
              <a:buChar char="•"/>
            </a:pPr>
            <a:r>
              <a:rPr lang="en-US" sz="1200" dirty="0">
                <a:latin typeface="+mn-lt"/>
                <a:cs typeface="+mj-cs"/>
              </a:rPr>
              <a:t>FIRE-BASE</a:t>
            </a:r>
          </a:p>
          <a:p>
            <a:pPr algn="just"/>
            <a:r>
              <a:rPr lang="en-US" sz="1800" b="1" dirty="0">
                <a:solidFill>
                  <a:srgbClr val="FF735F"/>
                </a:solidFill>
                <a:latin typeface="+mn-lt"/>
              </a:rPr>
              <a:t>BACKEND: </a:t>
            </a:r>
          </a:p>
          <a:p>
            <a:pPr marL="171450" indent="-171450" algn="just">
              <a:buFont typeface="Arial" panose="020B0604020202020204" pitchFamily="34" charset="0"/>
              <a:buChar char="•"/>
            </a:pPr>
            <a:r>
              <a:rPr lang="en-US" sz="1200" dirty="0">
                <a:latin typeface="+mn-lt"/>
                <a:cs typeface="+mj-cs"/>
              </a:rPr>
              <a:t>.NET</a:t>
            </a:r>
          </a:p>
          <a:p>
            <a:pPr marL="171450" indent="-171450" algn="just">
              <a:buFont typeface="Arial" panose="020B0604020202020204" pitchFamily="34" charset="0"/>
              <a:buChar char="•"/>
            </a:pPr>
            <a:r>
              <a:rPr lang="en-US" sz="1200" dirty="0">
                <a:latin typeface="+mn-lt"/>
                <a:cs typeface="+mj-cs"/>
              </a:rPr>
              <a:t>SQL</a:t>
            </a:r>
          </a:p>
          <a:p>
            <a:pPr marL="171450" indent="-171450" algn="just">
              <a:buFont typeface="Arial" panose="020B0604020202020204" pitchFamily="34" charset="0"/>
              <a:buChar char="•"/>
            </a:pPr>
            <a:r>
              <a:rPr lang="en-US" sz="1200" dirty="0">
                <a:latin typeface="+mn-lt"/>
                <a:cs typeface="+mj-cs"/>
              </a:rPr>
              <a:t>LINQ</a:t>
            </a:r>
          </a:p>
          <a:p>
            <a:pPr marL="171450" indent="-171450" algn="just">
              <a:buFont typeface="Arial" panose="020B0604020202020204" pitchFamily="34" charset="0"/>
              <a:buChar char="•"/>
            </a:pPr>
            <a:r>
              <a:rPr lang="en-US" sz="1200" dirty="0">
                <a:latin typeface="+mn-lt"/>
                <a:cs typeface="+mj-cs"/>
              </a:rPr>
              <a:t>EF Core</a:t>
            </a:r>
          </a:p>
          <a:p>
            <a:pPr marL="171450" indent="-171450" algn="just">
              <a:buFont typeface="Arial" panose="020B0604020202020204" pitchFamily="34" charset="0"/>
              <a:buChar char="•"/>
            </a:pPr>
            <a:r>
              <a:rPr lang="en-US" sz="1200" dirty="0">
                <a:latin typeface="+mn-lt"/>
                <a:cs typeface="+mj-cs"/>
              </a:rPr>
              <a:t>Postman</a:t>
            </a:r>
          </a:p>
          <a:p>
            <a:pPr marL="171450" indent="-171450" algn="just">
              <a:buFont typeface="Arial" panose="020B0604020202020204" pitchFamily="34" charset="0"/>
              <a:buChar char="•"/>
            </a:pPr>
            <a:r>
              <a:rPr lang="en-US" sz="1200" dirty="0">
                <a:latin typeface="+mn-lt"/>
                <a:cs typeface="+mj-cs"/>
              </a:rPr>
              <a:t>Swagger</a:t>
            </a:r>
          </a:p>
        </p:txBody>
      </p:sp>
      <p:pic>
        <p:nvPicPr>
          <p:cNvPr id="9" name="Picture 8" descr="A person standing next to a light bulb&#10;&#10;AI-generated content may be incorrect.">
            <a:extLst>
              <a:ext uri="{FF2B5EF4-FFF2-40B4-BE49-F238E27FC236}">
                <a16:creationId xmlns:a16="http://schemas.microsoft.com/office/drawing/2014/main" id="{BF04399C-E5F4-2B8F-4ABE-4D35C48763D5}"/>
              </a:ext>
            </a:extLst>
          </p:cNvPr>
          <p:cNvPicPr>
            <a:picLocks noChangeAspect="1"/>
          </p:cNvPicPr>
          <p:nvPr/>
        </p:nvPicPr>
        <p:blipFill>
          <a:blip r:embed="rId3"/>
          <a:stretch>
            <a:fillRect/>
          </a:stretch>
        </p:blipFill>
        <p:spPr>
          <a:xfrm>
            <a:off x="3845629" y="210889"/>
            <a:ext cx="4932611" cy="4932611"/>
          </a:xfrm>
          <a:prstGeom prst="rect">
            <a:avLst/>
          </a:prstGeom>
        </p:spPr>
      </p:pic>
    </p:spTree>
    <p:extLst>
      <p:ext uri="{BB962C8B-B14F-4D97-AF65-F5344CB8AC3E}">
        <p14:creationId xmlns:p14="http://schemas.microsoft.com/office/powerpoint/2010/main" val="332900344"/>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7E0AAB01-2B3A-7736-D7D6-E250EB84FD0F}"/>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304944F0-A040-5476-842B-F4FBB050BB61}"/>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7B47BB61-ABA9-232E-90E5-36BA5D6427A9}"/>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1025F28F-0177-2F98-57D6-35C0770889F5}"/>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D3C140F8-FC1A-3292-318A-95DC6F7C4CE1}"/>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65BB4E33-DB3B-DB95-D471-10772609B24E}"/>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92E8CD28-1884-65DF-5EAF-5640BE34E523}"/>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50323B5C-37C7-4A45-2E17-979659E17D41}"/>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FD8B7047-2414-A26E-4ACE-6C43AC1A6F25}"/>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186FE4D4-1504-421A-3292-ED7ED4586DEB}"/>
              </a:ext>
            </a:extLst>
          </p:cNvPr>
          <p:cNvSpPr txBox="1">
            <a:spLocks noGrp="1"/>
          </p:cNvSpPr>
          <p:nvPr>
            <p:ph type="subTitle" idx="8"/>
          </p:nvPr>
        </p:nvSpPr>
        <p:spPr>
          <a:xfrm>
            <a:off x="1346369" y="3248603"/>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77DD362D-D17C-A1FA-0A86-1E738184A947}"/>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E3282CCA-3207-2A1A-CD9A-F4EE484EED93}"/>
              </a:ext>
            </a:extLst>
          </p:cNvPr>
          <p:cNvSpPr txBox="1">
            <a:spLocks noGrp="1"/>
          </p:cNvSpPr>
          <p:nvPr>
            <p:ph type="subTitle" idx="13"/>
          </p:nvPr>
        </p:nvSpPr>
        <p:spPr>
          <a:xfrm>
            <a:off x="1346369" y="3829242"/>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tx1"/>
                </a:solidFill>
              </a:rPr>
              <a:t>Website</a:t>
            </a:r>
            <a:endParaRPr dirty="0">
              <a:solidFill>
                <a:schemeClr val="tx1"/>
              </a:solidFill>
            </a:endParaRPr>
          </a:p>
        </p:txBody>
      </p:sp>
      <p:pic>
        <p:nvPicPr>
          <p:cNvPr id="6" name="Picture 5">
            <a:extLst>
              <a:ext uri="{FF2B5EF4-FFF2-40B4-BE49-F238E27FC236}">
                <a16:creationId xmlns:a16="http://schemas.microsoft.com/office/drawing/2014/main" id="{491E0966-802B-F28D-9231-C3B818E3CF68}"/>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93925BC0-59C6-3C46-66EC-3E217647E77A}"/>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tx1"/>
                </a:solidFill>
              </a:rPr>
              <a:t>6</a:t>
            </a:r>
          </a:p>
        </p:txBody>
      </p:sp>
      <p:sp>
        <p:nvSpPr>
          <p:cNvPr id="8" name="Google Shape;510;p28">
            <a:extLst>
              <a:ext uri="{FF2B5EF4-FFF2-40B4-BE49-F238E27FC236}">
                <a16:creationId xmlns:a16="http://schemas.microsoft.com/office/drawing/2014/main" id="{2A65252C-EA02-39D5-3574-999A549E3B38}"/>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AC4E71A0-186A-F267-82F0-BB6B8C2B716C}"/>
              </a:ext>
            </a:extLst>
          </p:cNvPr>
          <p:cNvSpPr txBox="1"/>
          <p:nvPr/>
        </p:nvSpPr>
        <p:spPr>
          <a:xfrm>
            <a:off x="8517734" y="4450556"/>
            <a:ext cx="443385" cy="369332"/>
          </a:xfrm>
          <a:prstGeom prst="rect">
            <a:avLst/>
          </a:prstGeom>
          <a:noFill/>
        </p:spPr>
        <p:txBody>
          <a:bodyPr wrap="square" rtlCol="0">
            <a:spAutoFit/>
          </a:bodyPr>
          <a:lstStyle/>
          <a:p>
            <a:r>
              <a:rPr lang="en-US" sz="1800" b="1" dirty="0">
                <a:solidFill>
                  <a:srgbClr val="FF735F"/>
                </a:solidFill>
              </a:rPr>
              <a:t>32</a:t>
            </a:r>
            <a:endParaRPr lang="en-AE" sz="1800" b="1" dirty="0">
              <a:solidFill>
                <a:srgbClr val="FF735F"/>
              </a:solidFill>
            </a:endParaRPr>
          </a:p>
        </p:txBody>
      </p:sp>
      <p:sp>
        <p:nvSpPr>
          <p:cNvPr id="3" name="Google Shape;509;p28">
            <a:extLst>
              <a:ext uri="{FF2B5EF4-FFF2-40B4-BE49-F238E27FC236}">
                <a16:creationId xmlns:a16="http://schemas.microsoft.com/office/drawing/2014/main" id="{EDDFE4E4-6A43-7DEF-054C-38320F8A930B}"/>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C0F71EAB-7796-0F3F-C8F9-40F346FBA0D6}"/>
              </a:ext>
            </a:extLst>
          </p:cNvPr>
          <p:cNvSpPr txBox="1">
            <a:spLocks/>
          </p:cNvSpPr>
          <p:nvPr/>
        </p:nvSpPr>
        <p:spPr>
          <a:xfrm>
            <a:off x="1346369" y="2667964"/>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418943948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B16C9AFB-3591-2272-3987-3C6AA62805CF}"/>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401595AD-D887-4BC7-A832-FDE2C97D6163}"/>
              </a:ext>
            </a:extLst>
          </p:cNvPr>
          <p:cNvSpPr txBox="1">
            <a:spLocks noGrp="1"/>
          </p:cNvSpPr>
          <p:nvPr>
            <p:ph type="title"/>
          </p:nvPr>
        </p:nvSpPr>
        <p:spPr>
          <a:xfrm>
            <a:off x="288850" y="670017"/>
            <a:ext cx="2724150"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 Website</a:t>
            </a:r>
            <a:br>
              <a:rPr lang="en-US" dirty="0"/>
            </a:br>
            <a:endParaRPr lang="en-US" dirty="0"/>
          </a:p>
        </p:txBody>
      </p:sp>
      <p:sp>
        <p:nvSpPr>
          <p:cNvPr id="3" name="TextBox 2">
            <a:extLst>
              <a:ext uri="{FF2B5EF4-FFF2-40B4-BE49-F238E27FC236}">
                <a16:creationId xmlns:a16="http://schemas.microsoft.com/office/drawing/2014/main" id="{CD7D96B3-E826-E48D-7E6D-0928D555E5A9}"/>
              </a:ext>
            </a:extLst>
          </p:cNvPr>
          <p:cNvSpPr txBox="1"/>
          <p:nvPr/>
        </p:nvSpPr>
        <p:spPr>
          <a:xfrm>
            <a:off x="8517734" y="4450556"/>
            <a:ext cx="555927" cy="369332"/>
          </a:xfrm>
          <a:prstGeom prst="rect">
            <a:avLst/>
          </a:prstGeom>
          <a:noFill/>
        </p:spPr>
        <p:txBody>
          <a:bodyPr wrap="square" rtlCol="0">
            <a:spAutoFit/>
          </a:bodyPr>
          <a:lstStyle/>
          <a:p>
            <a:r>
              <a:rPr lang="en-US" sz="1800" b="1" dirty="0">
                <a:solidFill>
                  <a:srgbClr val="FF735F"/>
                </a:solidFill>
              </a:rPr>
              <a:t>33</a:t>
            </a:r>
            <a:endParaRPr lang="en-AE" sz="1800" b="1" dirty="0">
              <a:solidFill>
                <a:srgbClr val="FF735F"/>
              </a:solidFill>
            </a:endParaRPr>
          </a:p>
        </p:txBody>
      </p:sp>
      <p:pic>
        <p:nvPicPr>
          <p:cNvPr id="5" name="Picture 4" descr="A person standing next to a computer screen&#10;&#10;AI-generated content may be incorrect.">
            <a:extLst>
              <a:ext uri="{FF2B5EF4-FFF2-40B4-BE49-F238E27FC236}">
                <a16:creationId xmlns:a16="http://schemas.microsoft.com/office/drawing/2014/main" id="{47D9DF9A-C6C1-40FC-565D-578EA3554D95}"/>
              </a:ext>
            </a:extLst>
          </p:cNvPr>
          <p:cNvPicPr>
            <a:picLocks noChangeAspect="1"/>
          </p:cNvPicPr>
          <p:nvPr/>
        </p:nvPicPr>
        <p:blipFill>
          <a:blip r:embed="rId3"/>
          <a:stretch>
            <a:fillRect/>
          </a:stretch>
        </p:blipFill>
        <p:spPr>
          <a:xfrm>
            <a:off x="2162029" y="201289"/>
            <a:ext cx="4618599" cy="4618599"/>
          </a:xfrm>
          <a:prstGeom prst="rect">
            <a:avLst/>
          </a:prstGeom>
        </p:spPr>
      </p:pic>
      <p:sp>
        <p:nvSpPr>
          <p:cNvPr id="6" name="Oval 5">
            <a:extLst>
              <a:ext uri="{FF2B5EF4-FFF2-40B4-BE49-F238E27FC236}">
                <a16:creationId xmlns:a16="http://schemas.microsoft.com/office/drawing/2014/main" id="{9443343A-5EF2-9083-FB24-9C6187400522}"/>
              </a:ext>
            </a:extLst>
          </p:cNvPr>
          <p:cNvSpPr/>
          <p:nvPr/>
        </p:nvSpPr>
        <p:spPr>
          <a:xfrm>
            <a:off x="3530991" y="2285999"/>
            <a:ext cx="1519310" cy="236513"/>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solidFill>
                  <a:srgbClr val="EE6C4D"/>
                </a:solidFill>
                <a:hlinkClick r:id="rId4">
                  <a:extLst>
                    <a:ext uri="{A12FA001-AC4F-418D-AE19-62706E023703}">
                      <ahyp:hlinkClr xmlns:ahyp="http://schemas.microsoft.com/office/drawing/2018/hyperlinkcolor" val="tx"/>
                    </a:ext>
                  </a:extLst>
                </a:hlinkClick>
              </a:rPr>
              <a:t>https://devroots-8d8f5.web.app</a:t>
            </a:r>
            <a:endParaRPr lang="en-AE" sz="900" dirty="0">
              <a:solidFill>
                <a:srgbClr val="EE6C4D"/>
              </a:solidFill>
            </a:endParaRPr>
          </a:p>
        </p:txBody>
      </p:sp>
    </p:spTree>
    <p:extLst>
      <p:ext uri="{BB962C8B-B14F-4D97-AF65-F5344CB8AC3E}">
        <p14:creationId xmlns:p14="http://schemas.microsoft.com/office/powerpoint/2010/main" val="172738117"/>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4EBF4EE0-32B1-C3FA-15A6-7E82F438C3A7}"/>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8EFA46B4-A020-0520-2566-748FD2AA4818}"/>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CEACD9FD-4547-ABCA-7C08-419BA37E8D36}"/>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A717CE4D-07D9-F091-D4A0-2EF51C05749B}"/>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990523E1-B8AE-01F6-79BD-C042888FB7B6}"/>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2C39037F-8EBE-C10B-0BE9-FA6472E3823F}"/>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3D251FE8-A2C4-1A73-4292-68DF8DED1CBB}"/>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00B6C8FE-A153-E7C2-5ADD-9C813F4DB044}"/>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8B2FF252-1BD7-1235-4164-FAE2A0779EFD}"/>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EFC0E1F8-3B34-4A44-BF3B-5174D3FC025F}"/>
              </a:ext>
            </a:extLst>
          </p:cNvPr>
          <p:cNvSpPr txBox="1">
            <a:spLocks noGrp="1"/>
          </p:cNvSpPr>
          <p:nvPr>
            <p:ph type="subTitle" idx="8"/>
          </p:nvPr>
        </p:nvSpPr>
        <p:spPr>
          <a:xfrm>
            <a:off x="1346369" y="3248603"/>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4ABBA6C1-7936-9A16-1F17-77283C5B3F00}"/>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DB0FDCC0-CC21-B9C6-EC5D-2B0780E8B552}"/>
              </a:ext>
            </a:extLst>
          </p:cNvPr>
          <p:cNvSpPr txBox="1">
            <a:spLocks noGrp="1"/>
          </p:cNvSpPr>
          <p:nvPr>
            <p:ph type="subTitle" idx="13"/>
          </p:nvPr>
        </p:nvSpPr>
        <p:spPr>
          <a:xfrm>
            <a:off x="1346369" y="3829242"/>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1C7B4C63-17C2-FB6E-B2EB-4A32828B5E3C}"/>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A2F69ABE-A683-91FC-4DCD-F446C1994BB2}"/>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58E8FFF2-5CAB-E475-21BA-29FE8557659B}"/>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tx1"/>
                </a:solidFill>
              </a:rPr>
              <a:t>Future Work</a:t>
            </a:r>
          </a:p>
        </p:txBody>
      </p:sp>
      <p:sp>
        <p:nvSpPr>
          <p:cNvPr id="2" name="TextBox 1">
            <a:extLst>
              <a:ext uri="{FF2B5EF4-FFF2-40B4-BE49-F238E27FC236}">
                <a16:creationId xmlns:a16="http://schemas.microsoft.com/office/drawing/2014/main" id="{CC0790C1-7364-FA46-836D-073E4223A09A}"/>
              </a:ext>
            </a:extLst>
          </p:cNvPr>
          <p:cNvSpPr txBox="1"/>
          <p:nvPr/>
        </p:nvSpPr>
        <p:spPr>
          <a:xfrm>
            <a:off x="8517734" y="4450556"/>
            <a:ext cx="511965" cy="369332"/>
          </a:xfrm>
          <a:prstGeom prst="rect">
            <a:avLst/>
          </a:prstGeom>
          <a:noFill/>
        </p:spPr>
        <p:txBody>
          <a:bodyPr wrap="square" rtlCol="0">
            <a:spAutoFit/>
          </a:bodyPr>
          <a:lstStyle/>
          <a:p>
            <a:r>
              <a:rPr lang="en-US" sz="1800" b="1" dirty="0">
                <a:solidFill>
                  <a:srgbClr val="FF735F"/>
                </a:solidFill>
              </a:rPr>
              <a:t>35</a:t>
            </a:r>
            <a:endParaRPr lang="en-AE" sz="1800" b="1" dirty="0">
              <a:solidFill>
                <a:srgbClr val="FF735F"/>
              </a:solidFill>
            </a:endParaRPr>
          </a:p>
        </p:txBody>
      </p:sp>
      <p:sp>
        <p:nvSpPr>
          <p:cNvPr id="3" name="Google Shape;509;p28">
            <a:extLst>
              <a:ext uri="{FF2B5EF4-FFF2-40B4-BE49-F238E27FC236}">
                <a16:creationId xmlns:a16="http://schemas.microsoft.com/office/drawing/2014/main" id="{F986F1B3-075E-BDE5-1902-C2E51E4A163C}"/>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tx1"/>
                </a:solidFill>
              </a:rPr>
              <a:t>7</a:t>
            </a:r>
          </a:p>
        </p:txBody>
      </p:sp>
      <p:sp>
        <p:nvSpPr>
          <p:cNvPr id="5" name="Google Shape;508;p28">
            <a:extLst>
              <a:ext uri="{FF2B5EF4-FFF2-40B4-BE49-F238E27FC236}">
                <a16:creationId xmlns:a16="http://schemas.microsoft.com/office/drawing/2014/main" id="{67124FE5-8370-08D8-FED7-D949DF558331}"/>
              </a:ext>
            </a:extLst>
          </p:cNvPr>
          <p:cNvSpPr txBox="1">
            <a:spLocks/>
          </p:cNvSpPr>
          <p:nvPr/>
        </p:nvSpPr>
        <p:spPr>
          <a:xfrm>
            <a:off x="1346369" y="2667964"/>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90400540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F3D9203A-C135-FE68-3E89-FAC4CCB14251}"/>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5096CAD7-6CC3-F424-DC53-436CCA8EAA54}"/>
              </a:ext>
            </a:extLst>
          </p:cNvPr>
          <p:cNvSpPr txBox="1">
            <a:spLocks noGrp="1"/>
          </p:cNvSpPr>
          <p:nvPr>
            <p:ph type="title"/>
          </p:nvPr>
        </p:nvSpPr>
        <p:spPr>
          <a:xfrm>
            <a:off x="116586" y="330313"/>
            <a:ext cx="3242310" cy="572700"/>
          </a:xfrm>
          <a:prstGeom prst="rect">
            <a:avLst/>
          </a:prstGeom>
          <a:ln>
            <a:noFill/>
          </a:ln>
        </p:spPr>
        <p:txBody>
          <a:bodyPr spcFirstLastPara="1" wrap="square" lIns="91425" tIns="91425" rIns="91425" bIns="91425" anchor="t" anchorCtr="0">
            <a:noAutofit/>
          </a:bodyPr>
          <a:lstStyle/>
          <a:p>
            <a:r>
              <a:rPr lang="en-US" sz="2800" b="1" dirty="0">
                <a:solidFill>
                  <a:schemeClr val="tx1"/>
                </a:solidFill>
              </a:rPr>
              <a:t>Future Work</a:t>
            </a:r>
            <a:br>
              <a:rPr lang="en-US" dirty="0"/>
            </a:br>
            <a:endParaRPr lang="en-US" dirty="0"/>
          </a:p>
        </p:txBody>
      </p:sp>
      <p:pic>
        <p:nvPicPr>
          <p:cNvPr id="3" name="Picture 2">
            <a:extLst>
              <a:ext uri="{FF2B5EF4-FFF2-40B4-BE49-F238E27FC236}">
                <a16:creationId xmlns:a16="http://schemas.microsoft.com/office/drawing/2014/main" id="{E5D262AF-F167-860C-BA5E-960199292B1C}"/>
              </a:ext>
            </a:extLst>
          </p:cNvPr>
          <p:cNvPicPr>
            <a:picLocks noChangeAspect="1"/>
          </p:cNvPicPr>
          <p:nvPr/>
        </p:nvPicPr>
        <p:blipFill>
          <a:blip r:embed="rId3"/>
          <a:stretch>
            <a:fillRect/>
          </a:stretch>
        </p:blipFill>
        <p:spPr>
          <a:xfrm>
            <a:off x="4651247" y="323612"/>
            <a:ext cx="4376166" cy="4376166"/>
          </a:xfrm>
          <a:prstGeom prst="rect">
            <a:avLst/>
          </a:prstGeom>
        </p:spPr>
      </p:pic>
      <p:sp>
        <p:nvSpPr>
          <p:cNvPr id="5" name="TextBox 4">
            <a:extLst>
              <a:ext uri="{FF2B5EF4-FFF2-40B4-BE49-F238E27FC236}">
                <a16:creationId xmlns:a16="http://schemas.microsoft.com/office/drawing/2014/main" id="{F07B1FDC-61A5-A2E1-AA02-A340339684FE}"/>
              </a:ext>
            </a:extLst>
          </p:cNvPr>
          <p:cNvSpPr txBox="1"/>
          <p:nvPr/>
        </p:nvSpPr>
        <p:spPr>
          <a:xfrm>
            <a:off x="391668" y="1339814"/>
            <a:ext cx="4180332" cy="2463872"/>
          </a:xfrm>
          <a:prstGeom prst="rect">
            <a:avLst/>
          </a:prstGeom>
          <a:noFill/>
        </p:spPr>
        <p:txBody>
          <a:bodyPr wrap="square">
            <a:spAutoFit/>
          </a:bodyPr>
          <a:lstStyle/>
          <a:p>
            <a:pPr algn="just"/>
            <a:endParaRPr lang="en-US" sz="1600" b="1" dirty="0">
              <a:latin typeface="+mn-lt"/>
            </a:endParaRPr>
          </a:p>
        </p:txBody>
      </p:sp>
      <p:sp>
        <p:nvSpPr>
          <p:cNvPr id="2" name="TextBox 1">
            <a:extLst>
              <a:ext uri="{FF2B5EF4-FFF2-40B4-BE49-F238E27FC236}">
                <a16:creationId xmlns:a16="http://schemas.microsoft.com/office/drawing/2014/main" id="{2C63B87D-BE3F-E17B-EAE1-19E46A9686E2}"/>
              </a:ext>
            </a:extLst>
          </p:cNvPr>
          <p:cNvSpPr txBox="1"/>
          <p:nvPr/>
        </p:nvSpPr>
        <p:spPr>
          <a:xfrm>
            <a:off x="8517735" y="4450556"/>
            <a:ext cx="562960" cy="369332"/>
          </a:xfrm>
          <a:prstGeom prst="rect">
            <a:avLst/>
          </a:prstGeom>
          <a:noFill/>
        </p:spPr>
        <p:txBody>
          <a:bodyPr wrap="square" rtlCol="0">
            <a:spAutoFit/>
          </a:bodyPr>
          <a:lstStyle/>
          <a:p>
            <a:r>
              <a:rPr lang="en-US" sz="1800" b="1" dirty="0">
                <a:solidFill>
                  <a:srgbClr val="FF735F"/>
                </a:solidFill>
              </a:rPr>
              <a:t>36</a:t>
            </a:r>
            <a:endParaRPr lang="en-AE" sz="1800" b="1" dirty="0">
              <a:solidFill>
                <a:srgbClr val="FF735F"/>
              </a:solidFill>
            </a:endParaRPr>
          </a:p>
        </p:txBody>
      </p:sp>
      <p:sp>
        <p:nvSpPr>
          <p:cNvPr id="7" name="Rectangle 3">
            <a:extLst>
              <a:ext uri="{FF2B5EF4-FFF2-40B4-BE49-F238E27FC236}">
                <a16:creationId xmlns:a16="http://schemas.microsoft.com/office/drawing/2014/main" id="{106DAC37-E866-E2C2-DCC4-DFBFEFF70573}"/>
              </a:ext>
            </a:extLst>
          </p:cNvPr>
          <p:cNvSpPr>
            <a:spLocks noChangeArrowheads="1"/>
          </p:cNvSpPr>
          <p:nvPr/>
        </p:nvSpPr>
        <p:spPr bwMode="auto">
          <a:xfrm>
            <a:off x="116587" y="925145"/>
            <a:ext cx="493371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Job Listings and Company Partnerships</a:t>
            </a:r>
            <a:endParaRPr kumimoji="0" lang="ar-EG" altLang="en-US" sz="16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Built-in Interview System (On-site, not external like Google Meet)</a:t>
            </a:r>
            <a:endParaRPr kumimoji="0" lang="ar-EG" altLang="en-US" sz="16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Website Performance Optimization and Scalability</a:t>
            </a:r>
            <a:endParaRPr kumimoji="0" lang="ar-EG" altLang="en-US" sz="16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AI Integration </a:t>
            </a:r>
            <a:r>
              <a:rPr lang="ar-EG" altLang="en-US" sz="1600" b="1" dirty="0">
                <a:solidFill>
                  <a:schemeClr val="tx1"/>
                </a:solidFill>
                <a:latin typeface="Arial" panose="020B0604020202020204" pitchFamily="34" charset="0"/>
              </a:rPr>
              <a:t>)</a:t>
            </a:r>
            <a:r>
              <a:rPr kumimoji="0" lang="en-US" altLang="en-US" sz="1600" b="1" i="0" u="none" strike="noStrike" cap="none" normalizeH="0" baseline="0" dirty="0">
                <a:ln>
                  <a:noFill/>
                </a:ln>
                <a:solidFill>
                  <a:schemeClr val="tx1"/>
                </a:solidFill>
                <a:effectLst/>
                <a:latin typeface="Arial" panose="020B0604020202020204" pitchFamily="34" charset="0"/>
              </a:rPr>
              <a:t> Chatbot for user support)</a:t>
            </a:r>
            <a:endParaRPr kumimoji="0" lang="ar-EG" altLang="en-US" sz="16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Arial" panose="020B0604020202020204" pitchFamily="34" charset="0"/>
              </a:rPr>
              <a:t>Paid Courses via Partnerships with Trainers or Companies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37849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47B063B0-936D-81F1-3DC9-8D083080DF2A}"/>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E0C257A7-A35B-A467-1ABF-9709661AFE4C}"/>
              </a:ext>
            </a:extLst>
          </p:cNvPr>
          <p:cNvSpPr txBox="1">
            <a:spLocks noGrp="1"/>
          </p:cNvSpPr>
          <p:nvPr>
            <p:ph type="title"/>
          </p:nvPr>
        </p:nvSpPr>
        <p:spPr>
          <a:xfrm>
            <a:off x="364273" y="1535754"/>
            <a:ext cx="4036723" cy="1609782"/>
          </a:xfrm>
          <a:prstGeom prst="rect">
            <a:avLst/>
          </a:prstGeom>
          <a:ln>
            <a:noFill/>
          </a:ln>
        </p:spPr>
        <p:txBody>
          <a:bodyPr spcFirstLastPara="1" wrap="square" lIns="91425" tIns="91425" rIns="91425" bIns="91425" anchor="t" anchorCtr="0">
            <a:noAutofit/>
          </a:bodyPr>
          <a:lstStyle/>
          <a:p>
            <a:pPr algn="just"/>
            <a:r>
              <a:rPr lang="en-US" sz="4800" b="1" dirty="0"/>
              <a:t> </a:t>
            </a:r>
            <a:r>
              <a:rPr lang="en-US" sz="4800" b="1" dirty="0">
                <a:solidFill>
                  <a:schemeClr val="tx1"/>
                </a:solidFill>
              </a:rPr>
              <a:t>Any</a:t>
            </a:r>
            <a:br>
              <a:rPr lang="en-US" sz="4800" b="1" dirty="0">
                <a:solidFill>
                  <a:schemeClr val="tx1"/>
                </a:solidFill>
              </a:rPr>
            </a:br>
            <a:r>
              <a:rPr lang="en-US" sz="4800" b="1" dirty="0">
                <a:solidFill>
                  <a:schemeClr val="tx1"/>
                </a:solidFill>
              </a:rPr>
              <a:t>Questions?</a:t>
            </a:r>
            <a:br>
              <a:rPr lang="en-US" dirty="0"/>
            </a:br>
            <a:endParaRPr lang="en-US" dirty="0"/>
          </a:p>
        </p:txBody>
      </p:sp>
      <p:pic>
        <p:nvPicPr>
          <p:cNvPr id="6" name="Picture 5" descr="A cartoon of a person sitting on a question mark&#10;&#10;Description automatically generated">
            <a:extLst>
              <a:ext uri="{FF2B5EF4-FFF2-40B4-BE49-F238E27FC236}">
                <a16:creationId xmlns:a16="http://schemas.microsoft.com/office/drawing/2014/main" id="{37B20F7E-1F07-C57E-D5F0-AEE59C9A39DC}"/>
              </a:ext>
            </a:extLst>
          </p:cNvPr>
          <p:cNvPicPr>
            <a:picLocks noChangeAspect="1"/>
          </p:cNvPicPr>
          <p:nvPr/>
        </p:nvPicPr>
        <p:blipFill>
          <a:blip r:embed="rId3"/>
          <a:stretch>
            <a:fillRect/>
          </a:stretch>
        </p:blipFill>
        <p:spPr>
          <a:xfrm>
            <a:off x="4460953" y="252026"/>
            <a:ext cx="4318774" cy="4318774"/>
          </a:xfrm>
          <a:prstGeom prst="rect">
            <a:avLst/>
          </a:prstGeom>
        </p:spPr>
      </p:pic>
    </p:spTree>
    <p:extLst>
      <p:ext uri="{BB962C8B-B14F-4D97-AF65-F5344CB8AC3E}">
        <p14:creationId xmlns:p14="http://schemas.microsoft.com/office/powerpoint/2010/main" val="29416904"/>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DB9D9F2C-FE15-F67F-C8B2-3BE937B76747}"/>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4AA552E2-A7D9-F790-34D2-FFCA675075A1}"/>
              </a:ext>
            </a:extLst>
          </p:cNvPr>
          <p:cNvSpPr txBox="1">
            <a:spLocks noGrp="1"/>
          </p:cNvSpPr>
          <p:nvPr>
            <p:ph type="title"/>
          </p:nvPr>
        </p:nvSpPr>
        <p:spPr>
          <a:xfrm>
            <a:off x="1898162" y="535781"/>
            <a:ext cx="5783391" cy="1088953"/>
          </a:xfrm>
          <a:prstGeom prst="rect">
            <a:avLst/>
          </a:prstGeom>
          <a:ln>
            <a:noFill/>
          </a:ln>
        </p:spPr>
        <p:txBody>
          <a:bodyPr spcFirstLastPara="1" wrap="square" lIns="91425" tIns="91425" rIns="91425" bIns="91425" anchor="t" anchorCtr="0">
            <a:noAutofit/>
          </a:bodyPr>
          <a:lstStyle/>
          <a:p>
            <a:r>
              <a:rPr lang="en-US" sz="6000" b="1" dirty="0">
                <a:solidFill>
                  <a:schemeClr val="tx1"/>
                </a:solidFill>
              </a:rPr>
              <a:t>Thank You</a:t>
            </a:r>
            <a:br>
              <a:rPr lang="en-US" sz="6000" b="1" dirty="0">
                <a:solidFill>
                  <a:schemeClr val="tx1"/>
                </a:solidFill>
              </a:rPr>
            </a:br>
            <a:endParaRPr lang="en-US" sz="6000" b="1" dirty="0">
              <a:solidFill>
                <a:schemeClr val="tx1"/>
              </a:solidFill>
            </a:endParaRPr>
          </a:p>
        </p:txBody>
      </p:sp>
      <p:pic>
        <p:nvPicPr>
          <p:cNvPr id="3" name="Picture 2">
            <a:extLst>
              <a:ext uri="{FF2B5EF4-FFF2-40B4-BE49-F238E27FC236}">
                <a16:creationId xmlns:a16="http://schemas.microsoft.com/office/drawing/2014/main" id="{B616B55B-717C-8E54-C0A1-69B2C460CD37}"/>
              </a:ext>
            </a:extLst>
          </p:cNvPr>
          <p:cNvPicPr>
            <a:picLocks noChangeAspect="1"/>
          </p:cNvPicPr>
          <p:nvPr/>
        </p:nvPicPr>
        <p:blipFill>
          <a:blip r:embed="rId3"/>
          <a:stretch>
            <a:fillRect/>
          </a:stretch>
        </p:blipFill>
        <p:spPr>
          <a:xfrm>
            <a:off x="6600826" y="757752"/>
            <a:ext cx="645012" cy="645012"/>
          </a:xfrm>
          <a:prstGeom prst="rect">
            <a:avLst/>
          </a:prstGeom>
        </p:spPr>
      </p:pic>
      <p:pic>
        <p:nvPicPr>
          <p:cNvPr id="5" name="Picture 4">
            <a:extLst>
              <a:ext uri="{FF2B5EF4-FFF2-40B4-BE49-F238E27FC236}">
                <a16:creationId xmlns:a16="http://schemas.microsoft.com/office/drawing/2014/main" id="{618BA7EF-8F32-DB2D-2C86-E2C893C9BE3E}"/>
              </a:ext>
            </a:extLst>
          </p:cNvPr>
          <p:cNvPicPr>
            <a:picLocks noChangeAspect="1"/>
          </p:cNvPicPr>
          <p:nvPr/>
        </p:nvPicPr>
        <p:blipFill>
          <a:blip r:embed="rId4"/>
          <a:stretch>
            <a:fillRect/>
          </a:stretch>
        </p:blipFill>
        <p:spPr>
          <a:xfrm>
            <a:off x="2414587" y="1402764"/>
            <a:ext cx="3843337" cy="3843337"/>
          </a:xfrm>
          <a:prstGeom prst="rect">
            <a:avLst/>
          </a:prstGeom>
        </p:spPr>
      </p:pic>
    </p:spTree>
    <p:extLst>
      <p:ext uri="{BB962C8B-B14F-4D97-AF65-F5344CB8AC3E}">
        <p14:creationId xmlns:p14="http://schemas.microsoft.com/office/powerpoint/2010/main" val="345525911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B57088B5-3768-F03F-CD5A-32E0F0F46F7B}"/>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E8FB6FBB-3B44-E1D8-4C24-A4EAB7FF717A}"/>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F5E5D1C9-F3A7-2B8D-A618-C2B497877D06}"/>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1</a:t>
            </a:r>
            <a:endParaRPr b="1" dirty="0"/>
          </a:p>
        </p:txBody>
      </p:sp>
      <p:sp>
        <p:nvSpPr>
          <p:cNvPr id="502" name="Google Shape;502;p28">
            <a:extLst>
              <a:ext uri="{FF2B5EF4-FFF2-40B4-BE49-F238E27FC236}">
                <a16:creationId xmlns:a16="http://schemas.microsoft.com/office/drawing/2014/main" id="{8B30407C-7C65-F734-7331-44481CEE70D0}"/>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ym typeface="Quicksand"/>
              </a:rPr>
              <a:t>Problem</a:t>
            </a:r>
            <a:r>
              <a:rPr kumimoji="0" lang="en-US" sz="1800" b="0" i="0" u="none" strike="noStrike" kern="0" cap="none" spc="0" normalizeH="0" baseline="0" noProof="0" dirty="0">
                <a:ln>
                  <a:noFill/>
                </a:ln>
                <a:solidFill>
                  <a:srgbClr val="B78876"/>
                </a:solidFill>
                <a:effectLst/>
                <a:uLnTx/>
                <a:uFillTx/>
                <a:latin typeface="Open Sans" panose="020B0606030504020204" pitchFamily="34" charset="0"/>
                <a:sym typeface="Quicksand"/>
              </a:rPr>
              <a:t> </a:t>
            </a:r>
            <a:r>
              <a:rPr lang="en-US" dirty="0">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3AC4700F-485C-C4C3-9F1E-99DE73EFF2F9}"/>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2</a:t>
            </a:r>
            <a:endParaRPr b="1" dirty="0">
              <a:solidFill>
                <a:schemeClr val="bg1">
                  <a:lumMod val="75000"/>
                </a:schemeClr>
              </a:solidFill>
            </a:endParaRPr>
          </a:p>
        </p:txBody>
      </p:sp>
      <p:sp>
        <p:nvSpPr>
          <p:cNvPr id="504" name="Google Shape;504;p28">
            <a:extLst>
              <a:ext uri="{FF2B5EF4-FFF2-40B4-BE49-F238E27FC236}">
                <a16:creationId xmlns:a16="http://schemas.microsoft.com/office/drawing/2014/main" id="{CE2F3AF1-54A0-F41A-5AE8-57E44D77CE82}"/>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Aims &amp; Objectives</a:t>
            </a:r>
            <a:endParaRPr dirty="0">
              <a:solidFill>
                <a:schemeClr val="bg1">
                  <a:lumMod val="75000"/>
                </a:schemeClr>
              </a:solidFill>
            </a:endParaRPr>
          </a:p>
        </p:txBody>
      </p:sp>
      <p:sp>
        <p:nvSpPr>
          <p:cNvPr id="505" name="Google Shape;505;p28">
            <a:extLst>
              <a:ext uri="{FF2B5EF4-FFF2-40B4-BE49-F238E27FC236}">
                <a16:creationId xmlns:a16="http://schemas.microsoft.com/office/drawing/2014/main" id="{4D62DF15-956B-BC48-D9D8-D266461D3E08}"/>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72041187-8084-70C6-5280-BB60938F99C2}"/>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F798F0E7-1504-E263-D6BB-9A7DA8E0396C}"/>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A172FC78-86AF-E47A-42C8-D00E1CF5C137}"/>
              </a:ext>
            </a:extLst>
          </p:cNvPr>
          <p:cNvSpPr txBox="1">
            <a:spLocks noGrp="1"/>
          </p:cNvSpPr>
          <p:nvPr>
            <p:ph type="subTitle" idx="8"/>
          </p:nvPr>
        </p:nvSpPr>
        <p:spPr>
          <a:xfrm>
            <a:off x="1346369" y="3237671"/>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B88A2D61-66CE-6D89-6669-FAE37472A27E}"/>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301CD836-66A6-3B68-77B8-3E29F1A8868C}"/>
              </a:ext>
            </a:extLst>
          </p:cNvPr>
          <p:cNvSpPr txBox="1">
            <a:spLocks noGrp="1"/>
          </p:cNvSpPr>
          <p:nvPr>
            <p:ph type="subTitle" idx="13"/>
          </p:nvPr>
        </p:nvSpPr>
        <p:spPr>
          <a:xfrm>
            <a:off x="1346369" y="3791002"/>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5A91DE09-9F6D-D4CB-B629-679D36717F57}"/>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0FC4A443-684C-A7CD-6AFA-A8CE0AC99A57}"/>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AA176522-17C6-E044-472F-4F86FA8ED576}"/>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83655211-16D7-1813-5B94-BF9875F44E59}"/>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3</a:t>
            </a:r>
            <a:endParaRPr lang="en-AE" sz="1800" b="1" dirty="0">
              <a:solidFill>
                <a:srgbClr val="FF735F"/>
              </a:solidFill>
            </a:endParaRPr>
          </a:p>
        </p:txBody>
      </p:sp>
      <p:sp>
        <p:nvSpPr>
          <p:cNvPr id="3" name="Google Shape;509;p28">
            <a:extLst>
              <a:ext uri="{FF2B5EF4-FFF2-40B4-BE49-F238E27FC236}">
                <a16:creationId xmlns:a16="http://schemas.microsoft.com/office/drawing/2014/main" id="{B0712BE7-0B44-CA1A-8A19-57B14AE75132}"/>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D1FD7232-69CC-2CFC-11F1-451349F6A405}"/>
              </a:ext>
            </a:extLst>
          </p:cNvPr>
          <p:cNvSpPr txBox="1">
            <a:spLocks/>
          </p:cNvSpPr>
          <p:nvPr/>
        </p:nvSpPr>
        <p:spPr>
          <a:xfrm>
            <a:off x="1346369" y="2644992"/>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193049283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title"/>
          </p:nvPr>
        </p:nvSpPr>
        <p:spPr>
          <a:xfrm>
            <a:off x="149946" y="368514"/>
            <a:ext cx="76992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Problem Statement</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24464658-8679-1ACB-E61C-59712819F446}"/>
              </a:ext>
            </a:extLst>
          </p:cNvPr>
          <p:cNvSpPr txBox="1"/>
          <p:nvPr/>
        </p:nvSpPr>
        <p:spPr>
          <a:xfrm>
            <a:off x="612697" y="3508080"/>
            <a:ext cx="2276807" cy="492443"/>
          </a:xfrm>
          <a:prstGeom prst="rect">
            <a:avLst/>
          </a:prstGeom>
          <a:noFill/>
        </p:spPr>
        <p:txBody>
          <a:bodyPr wrap="square" rtlCol="0">
            <a:spAutoFit/>
          </a:bodyPr>
          <a:lstStyle/>
          <a:p>
            <a:r>
              <a:rPr lang="en-US" sz="2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4" name="TextBox 3">
            <a:extLst>
              <a:ext uri="{FF2B5EF4-FFF2-40B4-BE49-F238E27FC236}">
                <a16:creationId xmlns:a16="http://schemas.microsoft.com/office/drawing/2014/main" id="{112FC160-CE50-7E37-AA8B-BA4E42A29DAF}"/>
              </a:ext>
            </a:extLst>
          </p:cNvPr>
          <p:cNvSpPr txBox="1"/>
          <p:nvPr/>
        </p:nvSpPr>
        <p:spPr>
          <a:xfrm>
            <a:off x="6092903" y="3491626"/>
            <a:ext cx="2438400" cy="492443"/>
          </a:xfrm>
          <a:prstGeom prst="rect">
            <a:avLst/>
          </a:prstGeom>
          <a:noFill/>
        </p:spPr>
        <p:txBody>
          <a:bodyPr wrap="square" rtlCol="0">
            <a:spAutoFit/>
          </a:bodyPr>
          <a:lstStyle/>
          <a:p>
            <a:r>
              <a:rPr lang="en-US" sz="2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Challenges</a:t>
            </a:r>
          </a:p>
        </p:txBody>
      </p:sp>
      <p:sp>
        <p:nvSpPr>
          <p:cNvPr id="5" name="TextBox 4">
            <a:extLst>
              <a:ext uri="{FF2B5EF4-FFF2-40B4-BE49-F238E27FC236}">
                <a16:creationId xmlns:a16="http://schemas.microsoft.com/office/drawing/2014/main" id="{C8817CF4-9FE9-72FE-888F-CB20509F9753}"/>
              </a:ext>
            </a:extLst>
          </p:cNvPr>
          <p:cNvSpPr txBox="1"/>
          <p:nvPr/>
        </p:nvSpPr>
        <p:spPr>
          <a:xfrm>
            <a:off x="3520052" y="3491626"/>
            <a:ext cx="2182368" cy="523220"/>
          </a:xfrm>
          <a:prstGeom prst="rect">
            <a:avLst/>
          </a:prstGeom>
          <a:noFill/>
        </p:spPr>
        <p:txBody>
          <a:bodyPr wrap="square" rtlCol="0">
            <a:spAutoFit/>
          </a:bodyPr>
          <a:lstStyle/>
          <a:p>
            <a:r>
              <a:rPr lang="en-US" sz="2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Problem</a:t>
            </a:r>
          </a:p>
        </p:txBody>
      </p:sp>
      <p:pic>
        <p:nvPicPr>
          <p:cNvPr id="8" name="Picture 7">
            <a:extLst>
              <a:ext uri="{FF2B5EF4-FFF2-40B4-BE49-F238E27FC236}">
                <a16:creationId xmlns:a16="http://schemas.microsoft.com/office/drawing/2014/main" id="{28AB51A9-8B71-B7B7-2B95-3272B5CF4782}"/>
              </a:ext>
            </a:extLst>
          </p:cNvPr>
          <p:cNvPicPr>
            <a:picLocks noChangeAspect="1"/>
          </p:cNvPicPr>
          <p:nvPr/>
        </p:nvPicPr>
        <p:blipFill>
          <a:blip r:embed="rId3"/>
          <a:stretch>
            <a:fillRect/>
          </a:stretch>
        </p:blipFill>
        <p:spPr>
          <a:xfrm>
            <a:off x="903915" y="1845955"/>
            <a:ext cx="1451590" cy="1451590"/>
          </a:xfrm>
          <a:prstGeom prst="rect">
            <a:avLst/>
          </a:prstGeom>
        </p:spPr>
      </p:pic>
      <p:pic>
        <p:nvPicPr>
          <p:cNvPr id="11" name="Picture 10">
            <a:extLst>
              <a:ext uri="{FF2B5EF4-FFF2-40B4-BE49-F238E27FC236}">
                <a16:creationId xmlns:a16="http://schemas.microsoft.com/office/drawing/2014/main" id="{85E06BEE-29C0-AC0D-2F59-348EA065DF38}"/>
              </a:ext>
            </a:extLst>
          </p:cNvPr>
          <p:cNvPicPr>
            <a:picLocks noChangeAspect="1"/>
          </p:cNvPicPr>
          <p:nvPr/>
        </p:nvPicPr>
        <p:blipFill>
          <a:blip r:embed="rId4"/>
          <a:stretch>
            <a:fillRect/>
          </a:stretch>
        </p:blipFill>
        <p:spPr>
          <a:xfrm>
            <a:off x="3678548" y="1845955"/>
            <a:ext cx="1451590" cy="1451590"/>
          </a:xfrm>
          <a:prstGeom prst="rect">
            <a:avLst/>
          </a:prstGeom>
        </p:spPr>
      </p:pic>
      <p:pic>
        <p:nvPicPr>
          <p:cNvPr id="13" name="Picture 12">
            <a:extLst>
              <a:ext uri="{FF2B5EF4-FFF2-40B4-BE49-F238E27FC236}">
                <a16:creationId xmlns:a16="http://schemas.microsoft.com/office/drawing/2014/main" id="{503850CB-FBAF-3859-EA4B-D2F21AEEB734}"/>
              </a:ext>
            </a:extLst>
          </p:cNvPr>
          <p:cNvPicPr>
            <a:picLocks noChangeAspect="1"/>
          </p:cNvPicPr>
          <p:nvPr/>
        </p:nvPicPr>
        <p:blipFill>
          <a:blip r:embed="rId5"/>
          <a:stretch>
            <a:fillRect/>
          </a:stretch>
        </p:blipFill>
        <p:spPr>
          <a:xfrm>
            <a:off x="6324634" y="1597991"/>
            <a:ext cx="1699554" cy="1699554"/>
          </a:xfrm>
          <a:prstGeom prst="rect">
            <a:avLst/>
          </a:prstGeom>
        </p:spPr>
      </p:pic>
      <p:sp>
        <p:nvSpPr>
          <p:cNvPr id="2" name="TextBox 1">
            <a:extLst>
              <a:ext uri="{FF2B5EF4-FFF2-40B4-BE49-F238E27FC236}">
                <a16:creationId xmlns:a16="http://schemas.microsoft.com/office/drawing/2014/main" id="{A8C17908-22F4-2F4C-DBEB-3281A58ED4E0}"/>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4</a:t>
            </a:r>
            <a:endParaRPr lang="en-AE" sz="1800" b="1" dirty="0">
              <a:solidFill>
                <a:srgbClr val="FF735F"/>
              </a:solidFill>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a:extLst>
            <a:ext uri="{FF2B5EF4-FFF2-40B4-BE49-F238E27FC236}">
              <a16:creationId xmlns:a16="http://schemas.microsoft.com/office/drawing/2014/main" id="{17FEE44C-49F5-03D2-A2B6-A3A4B4FFBCCA}"/>
            </a:ext>
          </a:extLst>
        </p:cNvPr>
        <p:cNvGrpSpPr/>
        <p:nvPr/>
      </p:nvGrpSpPr>
      <p:grpSpPr>
        <a:xfrm>
          <a:off x="0" y="0"/>
          <a:ext cx="0" cy="0"/>
          <a:chOff x="0" y="0"/>
          <a:chExt cx="0" cy="0"/>
        </a:xfrm>
      </p:grpSpPr>
      <p:sp>
        <p:nvSpPr>
          <p:cNvPr id="473" name="Google Shape;473;p27">
            <a:extLst>
              <a:ext uri="{FF2B5EF4-FFF2-40B4-BE49-F238E27FC236}">
                <a16:creationId xmlns:a16="http://schemas.microsoft.com/office/drawing/2014/main" id="{A0FCCAE3-58EA-0984-79F8-9457DF809164}"/>
              </a:ext>
            </a:extLst>
          </p:cNvPr>
          <p:cNvSpPr txBox="1">
            <a:spLocks noGrp="1"/>
          </p:cNvSpPr>
          <p:nvPr>
            <p:ph type="title"/>
          </p:nvPr>
        </p:nvSpPr>
        <p:spPr>
          <a:xfrm>
            <a:off x="149946" y="368514"/>
            <a:ext cx="76992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rPr>
              <a:t>Problem Statement</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24BEC9BB-9845-A1C9-E2C3-6407C2627E54}"/>
              </a:ext>
            </a:extLst>
          </p:cNvPr>
          <p:cNvPicPr>
            <a:picLocks noChangeAspect="1"/>
          </p:cNvPicPr>
          <p:nvPr/>
        </p:nvPicPr>
        <p:blipFill>
          <a:blip r:embed="rId3"/>
          <a:stretch>
            <a:fillRect/>
          </a:stretch>
        </p:blipFill>
        <p:spPr>
          <a:xfrm>
            <a:off x="4942129" y="579112"/>
            <a:ext cx="3779528" cy="3779528"/>
          </a:xfrm>
          <a:prstGeom prst="rect">
            <a:avLst/>
          </a:prstGeom>
        </p:spPr>
      </p:pic>
      <p:sp>
        <p:nvSpPr>
          <p:cNvPr id="7" name="TextBox 6">
            <a:extLst>
              <a:ext uri="{FF2B5EF4-FFF2-40B4-BE49-F238E27FC236}">
                <a16:creationId xmlns:a16="http://schemas.microsoft.com/office/drawing/2014/main" id="{A00148ED-F30D-A4B4-0AD9-5D44126A9A04}"/>
              </a:ext>
            </a:extLst>
          </p:cNvPr>
          <p:cNvSpPr txBox="1"/>
          <p:nvPr/>
        </p:nvSpPr>
        <p:spPr>
          <a:xfrm>
            <a:off x="149946" y="1802618"/>
            <a:ext cx="4575048" cy="2893100"/>
          </a:xfrm>
          <a:prstGeom prst="rect">
            <a:avLst/>
          </a:prstGeom>
          <a:noFill/>
        </p:spPr>
        <p:txBody>
          <a:bodyPr wrap="square">
            <a:spAutoFit/>
          </a:bodyPr>
          <a:lstStyle/>
          <a:p>
            <a:pPr marL="285750" indent="-285750" algn="just">
              <a:buFont typeface="Wingdings" panose="05000000000000000000" pitchFamily="2" charset="2"/>
              <a:buChar char="Ø"/>
            </a:pPr>
            <a:r>
              <a:rPr lang="en-US" sz="1400" b="0" dirty="0">
                <a:latin typeface="Open Sans" panose="020B0606030504020204" pitchFamily="34" charset="0"/>
                <a:ea typeface="Open Sans" panose="020B0606030504020204" pitchFamily="34" charset="0"/>
                <a:cs typeface="Open Sans" panose="020B0606030504020204" pitchFamily="34" charset="0"/>
              </a:rPr>
              <a:t>Career guidance sites play a crucial role in helping students, job seekers, and professionals looking to advance or switch careers</a:t>
            </a:r>
          </a:p>
          <a:p>
            <a:pPr marL="285750" indent="-285750" algn="just">
              <a:buFont typeface="Wingdings" panose="05000000000000000000" pitchFamily="2" charset="2"/>
              <a:buChar char="Ø"/>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endParaRPr lang="en-US" sz="1400" b="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n-US" sz="1400" b="0" dirty="0">
                <a:latin typeface="Open Sans" panose="020B0606030504020204" pitchFamily="34" charset="0"/>
                <a:ea typeface="Open Sans" panose="020B0606030504020204" pitchFamily="34" charset="0"/>
                <a:cs typeface="Open Sans" panose="020B0606030504020204" pitchFamily="34" charset="0"/>
              </a:rPr>
              <a:t>the right career path can be challenging for students and graduates. Career Guidance is a web platform designed to help users identify suitable career paths based on their interests, skills, and market demands</a:t>
            </a:r>
          </a:p>
          <a:p>
            <a:pPr marL="285750" indent="-285750" algn="just">
              <a:buFont typeface="Wingdings" panose="05000000000000000000" pitchFamily="2" charset="2"/>
              <a:buChar char="Ø"/>
            </a:pPr>
            <a:endParaRPr lang="en-US" sz="1400" b="0" dirty="0">
              <a:latin typeface="Open Sans" panose="020B0606030504020204" pitchFamily="34" charset="0"/>
              <a:ea typeface="Open Sans" panose="020B0606030504020204" pitchFamily="34" charset="0"/>
              <a:cs typeface="Open Sans" panose="020B0606030504020204" pitchFamily="34" charset="0"/>
            </a:endParaRPr>
          </a:p>
          <a:p>
            <a:pPr algn="just"/>
            <a:br>
              <a:rPr lang="en-US" sz="1400" b="0"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23CC0428-3A9C-5460-837D-125386FE97C7}"/>
              </a:ext>
            </a:extLst>
          </p:cNvPr>
          <p:cNvSpPr txBox="1"/>
          <p:nvPr/>
        </p:nvSpPr>
        <p:spPr>
          <a:xfrm>
            <a:off x="830931" y="1141083"/>
            <a:ext cx="3146337" cy="461665"/>
          </a:xfrm>
          <a:prstGeom prst="rect">
            <a:avLst/>
          </a:prstGeom>
          <a:noFill/>
        </p:spPr>
        <p:txBody>
          <a:bodyPr wrap="square" rtlCol="0">
            <a:spAutoFit/>
          </a:bodyPr>
          <a:lstStyle/>
          <a:p>
            <a:r>
              <a:rPr lang="en-US" sz="2400" b="1" dirty="0">
                <a:solidFill>
                  <a:srgbClr val="407BFF"/>
                </a:solidFill>
                <a:latin typeface="+mj-lt"/>
              </a:rPr>
              <a:t>1.1 INTRODUCTION</a:t>
            </a:r>
          </a:p>
        </p:txBody>
      </p:sp>
      <p:sp>
        <p:nvSpPr>
          <p:cNvPr id="3" name="TextBox 2">
            <a:extLst>
              <a:ext uri="{FF2B5EF4-FFF2-40B4-BE49-F238E27FC236}">
                <a16:creationId xmlns:a16="http://schemas.microsoft.com/office/drawing/2014/main" id="{D4560F16-A1F9-AE64-31B4-41BDD46DF81C}"/>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5</a:t>
            </a:r>
            <a:endParaRPr lang="en-AE" sz="1800" b="1" dirty="0">
              <a:solidFill>
                <a:srgbClr val="FF735F"/>
              </a:solidFill>
            </a:endParaRPr>
          </a:p>
        </p:txBody>
      </p:sp>
    </p:spTree>
    <p:extLst>
      <p:ext uri="{BB962C8B-B14F-4D97-AF65-F5344CB8AC3E}">
        <p14:creationId xmlns:p14="http://schemas.microsoft.com/office/powerpoint/2010/main" val="364740811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1">
          <a:extLst>
            <a:ext uri="{FF2B5EF4-FFF2-40B4-BE49-F238E27FC236}">
              <a16:creationId xmlns:a16="http://schemas.microsoft.com/office/drawing/2014/main" id="{3E0EDC70-327F-47E9-B551-D9B9C7C5AEA6}"/>
            </a:ext>
          </a:extLst>
        </p:cNvPr>
        <p:cNvGrpSpPr/>
        <p:nvPr/>
      </p:nvGrpSpPr>
      <p:grpSpPr>
        <a:xfrm>
          <a:off x="0" y="0"/>
          <a:ext cx="0" cy="0"/>
          <a:chOff x="0" y="0"/>
          <a:chExt cx="0" cy="0"/>
        </a:xfrm>
      </p:grpSpPr>
      <p:sp>
        <p:nvSpPr>
          <p:cNvPr id="602" name="Google Shape;602;p30">
            <a:extLst>
              <a:ext uri="{FF2B5EF4-FFF2-40B4-BE49-F238E27FC236}">
                <a16:creationId xmlns:a16="http://schemas.microsoft.com/office/drawing/2014/main" id="{55EF727B-97E2-ABE1-CB53-E9C70DFB641B}"/>
              </a:ext>
            </a:extLst>
          </p:cNvPr>
          <p:cNvSpPr txBox="1">
            <a:spLocks noGrp="1"/>
          </p:cNvSpPr>
          <p:nvPr>
            <p:ph type="title"/>
          </p:nvPr>
        </p:nvSpPr>
        <p:spPr>
          <a:xfrm>
            <a:off x="1236516" y="1146516"/>
            <a:ext cx="2396701" cy="503669"/>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sz="2400" b="1" dirty="0">
                <a:solidFill>
                  <a:srgbClr val="FF735F"/>
                </a:solidFill>
              </a:rPr>
              <a:t> 1.2 PROBLEM</a:t>
            </a:r>
            <a:endParaRPr sz="2400" b="1" dirty="0">
              <a:solidFill>
                <a:srgbClr val="FF735F"/>
              </a:solidFill>
            </a:endParaRPr>
          </a:p>
        </p:txBody>
      </p:sp>
      <p:sp>
        <p:nvSpPr>
          <p:cNvPr id="603" name="Google Shape;603;p30">
            <a:extLst>
              <a:ext uri="{FF2B5EF4-FFF2-40B4-BE49-F238E27FC236}">
                <a16:creationId xmlns:a16="http://schemas.microsoft.com/office/drawing/2014/main" id="{7A7AC396-DEBE-3D1A-F4C3-4B78FF6A65D2}"/>
              </a:ext>
            </a:extLst>
          </p:cNvPr>
          <p:cNvSpPr txBox="1">
            <a:spLocks noGrp="1"/>
          </p:cNvSpPr>
          <p:nvPr>
            <p:ph type="title" idx="2"/>
          </p:nvPr>
        </p:nvSpPr>
        <p:spPr>
          <a:xfrm>
            <a:off x="109190" y="244959"/>
            <a:ext cx="3969835" cy="783600"/>
          </a:xfrm>
          <a:prstGeom prst="rect">
            <a:avLst/>
          </a:prstGeom>
          <a:ln>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b" anchorCtr="0">
            <a:noAutofit/>
          </a:bodyPr>
          <a:lstStyle/>
          <a:p>
            <a:r>
              <a:rPr lang="en-US" sz="3200" b="1" dirty="0">
                <a:solidFill>
                  <a:schemeClr val="tx1"/>
                </a:solidFill>
              </a:rPr>
              <a:t>Problem Statment</a:t>
            </a:r>
            <a:endParaRPr lang="en-AE" sz="3200" b="1" dirty="0">
              <a:solidFill>
                <a:schemeClr val="tx1"/>
              </a:solidFill>
            </a:endParaRPr>
          </a:p>
        </p:txBody>
      </p:sp>
      <p:sp>
        <p:nvSpPr>
          <p:cNvPr id="3" name="TextBox 2">
            <a:extLst>
              <a:ext uri="{FF2B5EF4-FFF2-40B4-BE49-F238E27FC236}">
                <a16:creationId xmlns:a16="http://schemas.microsoft.com/office/drawing/2014/main" id="{3A4D6CE1-F656-DA02-89F8-CD0433D6691D}"/>
              </a:ext>
            </a:extLst>
          </p:cNvPr>
          <p:cNvSpPr txBox="1"/>
          <p:nvPr/>
        </p:nvSpPr>
        <p:spPr>
          <a:xfrm>
            <a:off x="227447" y="1949706"/>
            <a:ext cx="5144272" cy="2893100"/>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someone wants to learn programming or is just starting out in college, they often don't know where to start or how to choose the right track for them. This can be frustrating and lead to wasted time and effort. </a:t>
            </a:r>
          </a:p>
          <a:p>
            <a:pPr marL="285750" indent="-285750" algn="just">
              <a:buFont typeface="Wingdings" panose="05000000000000000000" pitchFamily="2" charset="2"/>
              <a:buChar char="Ø"/>
            </a:pPr>
            <a:endPar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Wingdings" panose="05000000000000000000" pitchFamily="2" charset="2"/>
              <a:buChar char="Ø"/>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problem is that most people don't have a good understanding of the different programming tracks available and what they entail. They may rely on the advice of others, who may be biased towards their own track, or they may simply try to learn everything at once, which is often overwhelming and ineffective.</a:t>
            </a:r>
          </a:p>
          <a:p>
            <a:pPr algn="just"/>
            <a:br>
              <a:rPr lang="en-US" sz="1400" b="0"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E5A5907-C6F6-14A5-E1D6-40521ABE2EC0}"/>
              </a:ext>
            </a:extLst>
          </p:cNvPr>
          <p:cNvPicPr>
            <a:picLocks noChangeAspect="1"/>
          </p:cNvPicPr>
          <p:nvPr/>
        </p:nvPicPr>
        <p:blipFill>
          <a:blip r:embed="rId3"/>
          <a:stretch>
            <a:fillRect/>
          </a:stretch>
        </p:blipFill>
        <p:spPr>
          <a:xfrm>
            <a:off x="5510784" y="792957"/>
            <a:ext cx="3524026" cy="3524026"/>
          </a:xfrm>
          <a:prstGeom prst="rect">
            <a:avLst/>
          </a:prstGeom>
        </p:spPr>
      </p:pic>
      <p:sp>
        <p:nvSpPr>
          <p:cNvPr id="2" name="TextBox 1">
            <a:extLst>
              <a:ext uri="{FF2B5EF4-FFF2-40B4-BE49-F238E27FC236}">
                <a16:creationId xmlns:a16="http://schemas.microsoft.com/office/drawing/2014/main" id="{55E43E4C-FADF-278B-33B3-1B50DF72ED0B}"/>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6</a:t>
            </a:r>
            <a:endParaRPr lang="en-AE" sz="1800" b="1" dirty="0">
              <a:solidFill>
                <a:srgbClr val="FF735F"/>
              </a:solidFill>
            </a:endParaRPr>
          </a:p>
        </p:txBody>
      </p:sp>
    </p:spTree>
    <p:extLst>
      <p:ext uri="{BB962C8B-B14F-4D97-AF65-F5344CB8AC3E}">
        <p14:creationId xmlns:p14="http://schemas.microsoft.com/office/powerpoint/2010/main" val="189769678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a:extLst>
            <a:ext uri="{FF2B5EF4-FFF2-40B4-BE49-F238E27FC236}">
              <a16:creationId xmlns:a16="http://schemas.microsoft.com/office/drawing/2014/main" id="{277C0BE8-DBD9-F77A-61D6-D90D2933C45A}"/>
            </a:ext>
          </a:extLst>
        </p:cNvPr>
        <p:cNvGrpSpPr/>
        <p:nvPr/>
      </p:nvGrpSpPr>
      <p:grpSpPr>
        <a:xfrm>
          <a:off x="0" y="0"/>
          <a:ext cx="0" cy="0"/>
          <a:chOff x="0" y="0"/>
          <a:chExt cx="0" cy="0"/>
        </a:xfrm>
      </p:grpSpPr>
      <p:sp>
        <p:nvSpPr>
          <p:cNvPr id="602" name="Google Shape;602;p30">
            <a:extLst>
              <a:ext uri="{FF2B5EF4-FFF2-40B4-BE49-F238E27FC236}">
                <a16:creationId xmlns:a16="http://schemas.microsoft.com/office/drawing/2014/main" id="{FF5F8661-0FDD-438B-1B37-4F4CD7950FBF}"/>
              </a:ext>
            </a:extLst>
          </p:cNvPr>
          <p:cNvSpPr txBox="1">
            <a:spLocks noGrp="1"/>
          </p:cNvSpPr>
          <p:nvPr>
            <p:ph type="title"/>
          </p:nvPr>
        </p:nvSpPr>
        <p:spPr>
          <a:xfrm>
            <a:off x="975581" y="1006573"/>
            <a:ext cx="3192517" cy="499728"/>
          </a:xfrm>
          <a:prstGeom prst="rect">
            <a:avLst/>
          </a:prstGeom>
        </p:spPr>
        <p:txBody>
          <a:bodyPr spcFirstLastPara="1" wrap="square" lIns="91425" tIns="91425" rIns="91425" bIns="91425" anchor="b" anchorCtr="0">
            <a:noAutofit/>
          </a:bodyPr>
          <a:lstStyle/>
          <a:p>
            <a:pPr marL="0" lvl="0" indent="0" algn="l" rtl="1">
              <a:spcBef>
                <a:spcPts val="0"/>
              </a:spcBef>
              <a:spcAft>
                <a:spcPts val="0"/>
              </a:spcAft>
              <a:buNone/>
            </a:pPr>
            <a:r>
              <a:rPr lang="en-US" sz="2400" b="1" dirty="0">
                <a:solidFill>
                  <a:srgbClr val="EE6C4D"/>
                </a:solidFill>
              </a:rPr>
              <a:t> 1.3 CHALLENGES</a:t>
            </a:r>
            <a:endParaRPr sz="2400" b="1" dirty="0">
              <a:solidFill>
                <a:srgbClr val="EE6C4D"/>
              </a:solidFill>
            </a:endParaRPr>
          </a:p>
        </p:txBody>
      </p:sp>
      <p:sp>
        <p:nvSpPr>
          <p:cNvPr id="603" name="Google Shape;603;p30">
            <a:extLst>
              <a:ext uri="{FF2B5EF4-FFF2-40B4-BE49-F238E27FC236}">
                <a16:creationId xmlns:a16="http://schemas.microsoft.com/office/drawing/2014/main" id="{8287A008-21A7-7469-C47C-5DEC3E21F9BA}"/>
              </a:ext>
            </a:extLst>
          </p:cNvPr>
          <p:cNvSpPr txBox="1">
            <a:spLocks noGrp="1"/>
          </p:cNvSpPr>
          <p:nvPr>
            <p:ph type="title" idx="2"/>
          </p:nvPr>
        </p:nvSpPr>
        <p:spPr>
          <a:xfrm>
            <a:off x="41224" y="400571"/>
            <a:ext cx="4126875" cy="606002"/>
          </a:xfrm>
          <a:prstGeom prst="rect">
            <a:avLst/>
          </a:prstGeom>
          <a:ln>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b" anchorCtr="0">
            <a:noAutofit/>
          </a:bodyPr>
          <a:lstStyle/>
          <a:p>
            <a:r>
              <a:rPr lang="en-US" sz="3200" b="1" dirty="0">
                <a:solidFill>
                  <a:schemeClr val="tx1"/>
                </a:solidFill>
              </a:rPr>
              <a:t>Problem Statment</a:t>
            </a:r>
            <a:endParaRPr sz="3200" dirty="0">
              <a:solidFill>
                <a:schemeClr val="tx1"/>
              </a:solidFill>
            </a:endParaRPr>
          </a:p>
        </p:txBody>
      </p:sp>
      <p:sp>
        <p:nvSpPr>
          <p:cNvPr id="3" name="TextBox 2">
            <a:extLst>
              <a:ext uri="{FF2B5EF4-FFF2-40B4-BE49-F238E27FC236}">
                <a16:creationId xmlns:a16="http://schemas.microsoft.com/office/drawing/2014/main" id="{1D8E2B15-FCA2-3557-0F0A-2DDC9F7BC747}"/>
              </a:ext>
            </a:extLst>
          </p:cNvPr>
          <p:cNvSpPr txBox="1"/>
          <p:nvPr/>
        </p:nvSpPr>
        <p:spPr>
          <a:xfrm>
            <a:off x="413280" y="1670894"/>
            <a:ext cx="6151541" cy="2893100"/>
          </a:xfrm>
          <a:prstGeom prst="rect">
            <a:avLst/>
          </a:prstGeom>
          <a:noFill/>
        </p:spPr>
        <p:txBody>
          <a:bodyPr wrap="square">
            <a:spAutoFit/>
          </a:bodyPr>
          <a:lstStyle/>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Clear &amp; Structured Roadmaps</a:t>
            </a:r>
          </a:p>
          <a:p>
            <a:pPr marL="285750" lvl="1" indent="-285750">
              <a:buSzPct val="70000"/>
              <a:buFont typeface="Wingdings" panose="05000000000000000000" pitchFamily="2" charset="2"/>
              <a:buChar char="Ø"/>
            </a:pP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Content in Arabic and English  </a:t>
            </a:r>
          </a:p>
          <a:p>
            <a:pPr marL="285750" lvl="1" indent="-285750">
              <a:buFont typeface="Wingdings" panose="05000000000000000000" pitchFamily="2" charset="2"/>
              <a:buChar char="Ø"/>
            </a:pP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Ease of use</a:t>
            </a:r>
          </a:p>
          <a:p>
            <a:pPr marL="285750" lvl="1" indent="-285750">
              <a:buFont typeface="Wingdings" panose="05000000000000000000" pitchFamily="2" charset="2"/>
              <a:buChar char="Ø"/>
            </a:pP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Friendly Learning Resources</a:t>
            </a:r>
          </a:p>
          <a:p>
            <a:pPr marL="285750" lvl="1" indent="-285750">
              <a:buFont typeface="Wingdings" panose="05000000000000000000" pitchFamily="2" charset="2"/>
              <a:buChar char="Ø"/>
            </a:pP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 A good understanding of the fundamentals</a:t>
            </a:r>
          </a:p>
          <a:p>
            <a:pPr marL="285750" lvl="1" indent="-285750">
              <a:buFont typeface="Wingdings" panose="05000000000000000000" pitchFamily="2" charset="2"/>
              <a:buChar char="Ø"/>
            </a:pP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buFont typeface="Wingdings" panose="05000000000000000000" pitchFamily="2" charset="2"/>
              <a:buChar char="Ø"/>
            </a:pPr>
            <a: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t>Raising awareness through following expert individuals Training for interviews through mock interviews with experts</a:t>
            </a:r>
            <a:br>
              <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rPr>
            </a:br>
            <a:endParaRPr lang="en-US" dirty="0">
              <a:solidFill>
                <a:schemeClr val="tx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8B3278B-7153-1C5D-AD0E-D007F2711653}"/>
              </a:ext>
            </a:extLst>
          </p:cNvPr>
          <p:cNvPicPr>
            <a:picLocks noChangeAspect="1"/>
          </p:cNvPicPr>
          <p:nvPr/>
        </p:nvPicPr>
        <p:blipFill>
          <a:blip r:embed="rId3"/>
          <a:stretch>
            <a:fillRect/>
          </a:stretch>
        </p:blipFill>
        <p:spPr>
          <a:xfrm>
            <a:off x="4831318" y="0"/>
            <a:ext cx="3979069" cy="3979069"/>
          </a:xfrm>
          <a:prstGeom prst="rect">
            <a:avLst/>
          </a:prstGeom>
        </p:spPr>
      </p:pic>
      <p:sp>
        <p:nvSpPr>
          <p:cNvPr id="2" name="TextBox 1">
            <a:extLst>
              <a:ext uri="{FF2B5EF4-FFF2-40B4-BE49-F238E27FC236}">
                <a16:creationId xmlns:a16="http://schemas.microsoft.com/office/drawing/2014/main" id="{554E7680-65C9-46FF-8128-3C84539089A5}"/>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7</a:t>
            </a:r>
            <a:endParaRPr lang="en-AE" sz="1800" b="1" dirty="0">
              <a:solidFill>
                <a:srgbClr val="FF735F"/>
              </a:solidFill>
            </a:endParaRPr>
          </a:p>
        </p:txBody>
      </p:sp>
    </p:spTree>
    <p:extLst>
      <p:ext uri="{BB962C8B-B14F-4D97-AF65-F5344CB8AC3E}">
        <p14:creationId xmlns:p14="http://schemas.microsoft.com/office/powerpoint/2010/main" val="145609077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18963D18-E9DE-919E-AC65-6CE374DC4E92}"/>
            </a:ext>
          </a:extLst>
        </p:cNvPr>
        <p:cNvGrpSpPr/>
        <p:nvPr/>
      </p:nvGrpSpPr>
      <p:grpSpPr>
        <a:xfrm>
          <a:off x="0" y="0"/>
          <a:ext cx="0" cy="0"/>
          <a:chOff x="0" y="0"/>
          <a:chExt cx="0" cy="0"/>
        </a:xfrm>
      </p:grpSpPr>
      <p:sp>
        <p:nvSpPr>
          <p:cNvPr id="500" name="Google Shape;500;p28">
            <a:extLst>
              <a:ext uri="{FF2B5EF4-FFF2-40B4-BE49-F238E27FC236}">
                <a16:creationId xmlns:a16="http://schemas.microsoft.com/office/drawing/2014/main" id="{CA84697D-05BA-7BC6-B3E7-ABA17DB83B8B}"/>
              </a:ext>
            </a:extLst>
          </p:cNvPr>
          <p:cNvSpPr txBox="1">
            <a:spLocks noGrp="1"/>
          </p:cNvSpPr>
          <p:nvPr>
            <p:ph type="title"/>
          </p:nvPr>
        </p:nvSpPr>
        <p:spPr>
          <a:xfrm>
            <a:off x="205349" y="333371"/>
            <a:ext cx="76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Arial"/>
              </a:rPr>
              <a:t>AGENDA</a:t>
            </a:r>
            <a:endParaRPr sz="3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1" name="Google Shape;501;p28">
            <a:extLst>
              <a:ext uri="{FF2B5EF4-FFF2-40B4-BE49-F238E27FC236}">
                <a16:creationId xmlns:a16="http://schemas.microsoft.com/office/drawing/2014/main" id="{D859EAA7-9E35-084B-D10E-98FB4E3F255A}"/>
              </a:ext>
            </a:extLst>
          </p:cNvPr>
          <p:cNvSpPr txBox="1">
            <a:spLocks noGrp="1"/>
          </p:cNvSpPr>
          <p:nvPr>
            <p:ph type="title" idx="2"/>
          </p:nvPr>
        </p:nvSpPr>
        <p:spPr>
          <a:xfrm>
            <a:off x="611281" y="1001205"/>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1</a:t>
            </a:r>
            <a:endParaRPr b="1" dirty="0">
              <a:solidFill>
                <a:schemeClr val="bg1">
                  <a:lumMod val="75000"/>
                </a:schemeClr>
              </a:solidFill>
            </a:endParaRPr>
          </a:p>
        </p:txBody>
      </p:sp>
      <p:sp>
        <p:nvSpPr>
          <p:cNvPr id="502" name="Google Shape;502;p28">
            <a:extLst>
              <a:ext uri="{FF2B5EF4-FFF2-40B4-BE49-F238E27FC236}">
                <a16:creationId xmlns:a16="http://schemas.microsoft.com/office/drawing/2014/main" id="{F07E4CB8-AF96-B2A9-B783-27770A3748BF}"/>
              </a:ext>
            </a:extLst>
          </p:cNvPr>
          <p:cNvSpPr txBox="1">
            <a:spLocks noGrp="1"/>
          </p:cNvSpPr>
          <p:nvPr>
            <p:ph type="subTitle" idx="1"/>
          </p:nvPr>
        </p:nvSpPr>
        <p:spPr>
          <a:xfrm>
            <a:off x="1346369" y="1124095"/>
            <a:ext cx="2792400" cy="457500"/>
          </a:xfrm>
          <a:prstGeom prst="rect">
            <a:avLst/>
          </a:prstGeom>
        </p:spPr>
        <p:txBody>
          <a:bodyPr spcFirstLastPara="1" wrap="square" lIns="91425" tIns="91425" rIns="91425" bIns="91425" anchor="ctr" anchorCtr="0">
            <a:noAutofit/>
          </a:bodyPr>
          <a:lstStyle/>
          <a:p>
            <a:pPr marL="0" indent="0"/>
            <a:r>
              <a:rPr lang="en-US" dirty="0">
                <a:solidFill>
                  <a:schemeClr val="bg1">
                    <a:lumMod val="75000"/>
                  </a:schemeClr>
                </a:solidFill>
                <a:sym typeface="Quicksand"/>
              </a:rPr>
              <a:t>Problem</a:t>
            </a:r>
            <a:r>
              <a:rPr kumimoji="0" lang="en-US" sz="1800" b="0" i="0" u="none" strike="noStrike" kern="0" cap="none" spc="0" normalizeH="0" baseline="0" noProof="0" dirty="0">
                <a:ln>
                  <a:noFill/>
                </a:ln>
                <a:solidFill>
                  <a:schemeClr val="bg1">
                    <a:lumMod val="75000"/>
                  </a:schemeClr>
                </a:solidFill>
                <a:effectLst/>
                <a:uLnTx/>
                <a:uFillTx/>
                <a:latin typeface="Open Sans" panose="020B0606030504020204" pitchFamily="34" charset="0"/>
                <a:sym typeface="Quicksand"/>
              </a:rPr>
              <a:t> </a:t>
            </a:r>
            <a:r>
              <a:rPr lang="en-US" dirty="0">
                <a:solidFill>
                  <a:schemeClr val="bg1">
                    <a:lumMod val="75000"/>
                  </a:schemeClr>
                </a:solidFill>
                <a:sym typeface="Quicksand"/>
              </a:rPr>
              <a:t>Statement</a:t>
            </a:r>
          </a:p>
          <a:p>
            <a:pPr marL="0" lvl="0" indent="0" algn="l" rtl="0">
              <a:spcBef>
                <a:spcPts val="0"/>
              </a:spcBef>
              <a:spcAft>
                <a:spcPts val="0"/>
              </a:spcAft>
              <a:buNone/>
            </a:pPr>
            <a:endParaRPr lang="en-US" dirty="0"/>
          </a:p>
        </p:txBody>
      </p:sp>
      <p:sp>
        <p:nvSpPr>
          <p:cNvPr id="503" name="Google Shape;503;p28">
            <a:extLst>
              <a:ext uri="{FF2B5EF4-FFF2-40B4-BE49-F238E27FC236}">
                <a16:creationId xmlns:a16="http://schemas.microsoft.com/office/drawing/2014/main" id="{200D063B-386E-62A0-D1AD-6224FF48BD26}"/>
              </a:ext>
            </a:extLst>
          </p:cNvPr>
          <p:cNvSpPr txBox="1">
            <a:spLocks noGrp="1"/>
          </p:cNvSpPr>
          <p:nvPr>
            <p:ph type="title" idx="3"/>
          </p:nvPr>
        </p:nvSpPr>
        <p:spPr>
          <a:xfrm>
            <a:off x="611281" y="1543299"/>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2</a:t>
            </a:r>
            <a:endParaRPr b="1" dirty="0">
              <a:solidFill>
                <a:schemeClr val="tx1"/>
              </a:solidFill>
            </a:endParaRPr>
          </a:p>
        </p:txBody>
      </p:sp>
      <p:sp>
        <p:nvSpPr>
          <p:cNvPr id="504" name="Google Shape;504;p28">
            <a:extLst>
              <a:ext uri="{FF2B5EF4-FFF2-40B4-BE49-F238E27FC236}">
                <a16:creationId xmlns:a16="http://schemas.microsoft.com/office/drawing/2014/main" id="{2EC9F7CB-06B5-4404-3F20-0FD840E1BA98}"/>
              </a:ext>
            </a:extLst>
          </p:cNvPr>
          <p:cNvSpPr txBox="1">
            <a:spLocks noGrp="1"/>
          </p:cNvSpPr>
          <p:nvPr>
            <p:ph type="subTitle" idx="4"/>
          </p:nvPr>
        </p:nvSpPr>
        <p:spPr>
          <a:xfrm>
            <a:off x="1346369" y="1567387"/>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rPr>
              <a:t>Aims &amp; Objectives</a:t>
            </a:r>
            <a:endParaRPr dirty="0">
              <a:solidFill>
                <a:schemeClr val="tx1"/>
              </a:solidFill>
            </a:endParaRPr>
          </a:p>
        </p:txBody>
      </p:sp>
      <p:sp>
        <p:nvSpPr>
          <p:cNvPr id="505" name="Google Shape;505;p28">
            <a:extLst>
              <a:ext uri="{FF2B5EF4-FFF2-40B4-BE49-F238E27FC236}">
                <a16:creationId xmlns:a16="http://schemas.microsoft.com/office/drawing/2014/main" id="{04A16E8C-0AEE-EC72-559D-233DE29641D6}"/>
              </a:ext>
            </a:extLst>
          </p:cNvPr>
          <p:cNvSpPr txBox="1">
            <a:spLocks noGrp="1"/>
          </p:cNvSpPr>
          <p:nvPr>
            <p:ph type="title" idx="5"/>
          </p:nvPr>
        </p:nvSpPr>
        <p:spPr>
          <a:xfrm>
            <a:off x="611281" y="2085393"/>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3</a:t>
            </a:r>
            <a:endParaRPr b="1" dirty="0">
              <a:solidFill>
                <a:schemeClr val="bg1">
                  <a:lumMod val="75000"/>
                </a:schemeClr>
              </a:solidFill>
            </a:endParaRPr>
          </a:p>
        </p:txBody>
      </p:sp>
      <p:sp>
        <p:nvSpPr>
          <p:cNvPr id="506" name="Google Shape;506;p28">
            <a:extLst>
              <a:ext uri="{FF2B5EF4-FFF2-40B4-BE49-F238E27FC236}">
                <a16:creationId xmlns:a16="http://schemas.microsoft.com/office/drawing/2014/main" id="{3C532F57-E49C-93D9-A78B-6AF52BD47A8B}"/>
              </a:ext>
            </a:extLst>
          </p:cNvPr>
          <p:cNvSpPr txBox="1">
            <a:spLocks noGrp="1"/>
          </p:cNvSpPr>
          <p:nvPr>
            <p:ph type="subTitle" idx="6"/>
          </p:nvPr>
        </p:nvSpPr>
        <p:spPr>
          <a:xfrm>
            <a:off x="1346369" y="2114250"/>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Related Work</a:t>
            </a:r>
            <a:endParaRPr dirty="0">
              <a:solidFill>
                <a:schemeClr val="bg1">
                  <a:lumMod val="75000"/>
                </a:schemeClr>
              </a:solidFill>
            </a:endParaRPr>
          </a:p>
        </p:txBody>
      </p:sp>
      <p:sp>
        <p:nvSpPr>
          <p:cNvPr id="507" name="Google Shape;507;p28">
            <a:extLst>
              <a:ext uri="{FF2B5EF4-FFF2-40B4-BE49-F238E27FC236}">
                <a16:creationId xmlns:a16="http://schemas.microsoft.com/office/drawing/2014/main" id="{09BE4169-7E0C-16FF-29FC-EB3BCF8D2A9D}"/>
              </a:ext>
            </a:extLst>
          </p:cNvPr>
          <p:cNvSpPr txBox="1">
            <a:spLocks noGrp="1"/>
          </p:cNvSpPr>
          <p:nvPr>
            <p:ph type="title" idx="7"/>
          </p:nvPr>
        </p:nvSpPr>
        <p:spPr>
          <a:xfrm>
            <a:off x="611281" y="2644992"/>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4</a:t>
            </a:r>
            <a:endParaRPr b="1" dirty="0">
              <a:solidFill>
                <a:schemeClr val="bg1">
                  <a:lumMod val="75000"/>
                </a:schemeClr>
              </a:solidFill>
            </a:endParaRPr>
          </a:p>
        </p:txBody>
      </p:sp>
      <p:sp>
        <p:nvSpPr>
          <p:cNvPr id="508" name="Google Shape;508;p28">
            <a:extLst>
              <a:ext uri="{FF2B5EF4-FFF2-40B4-BE49-F238E27FC236}">
                <a16:creationId xmlns:a16="http://schemas.microsoft.com/office/drawing/2014/main" id="{DE3BE923-A9A0-448F-AD08-19B06402D409}"/>
              </a:ext>
            </a:extLst>
          </p:cNvPr>
          <p:cNvSpPr txBox="1">
            <a:spLocks noGrp="1"/>
          </p:cNvSpPr>
          <p:nvPr>
            <p:ph type="subTitle" idx="8"/>
          </p:nvPr>
        </p:nvSpPr>
        <p:spPr>
          <a:xfrm>
            <a:off x="1346369" y="3237671"/>
            <a:ext cx="27924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System</a:t>
            </a:r>
            <a:r>
              <a:rPr lang="en" dirty="0"/>
              <a:t> </a:t>
            </a:r>
            <a:r>
              <a:rPr lang="en" dirty="0">
                <a:solidFill>
                  <a:schemeClr val="bg1">
                    <a:lumMod val="75000"/>
                  </a:schemeClr>
                </a:solidFill>
              </a:rPr>
              <a:t>Analysis</a:t>
            </a:r>
            <a:endParaRPr dirty="0">
              <a:solidFill>
                <a:schemeClr val="bg1">
                  <a:lumMod val="75000"/>
                </a:schemeClr>
              </a:solidFill>
            </a:endParaRPr>
          </a:p>
        </p:txBody>
      </p:sp>
      <p:sp>
        <p:nvSpPr>
          <p:cNvPr id="509" name="Google Shape;509;p28">
            <a:extLst>
              <a:ext uri="{FF2B5EF4-FFF2-40B4-BE49-F238E27FC236}">
                <a16:creationId xmlns:a16="http://schemas.microsoft.com/office/drawing/2014/main" id="{7F7176A0-D46A-19ED-99EE-C749C57775AF}"/>
              </a:ext>
            </a:extLst>
          </p:cNvPr>
          <p:cNvSpPr txBox="1">
            <a:spLocks noGrp="1"/>
          </p:cNvSpPr>
          <p:nvPr>
            <p:ph type="title" idx="9"/>
          </p:nvPr>
        </p:nvSpPr>
        <p:spPr>
          <a:xfrm>
            <a:off x="611281" y="3204591"/>
            <a:ext cx="594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lumMod val="75000"/>
                  </a:schemeClr>
                </a:solidFill>
              </a:rPr>
              <a:t>5</a:t>
            </a:r>
            <a:endParaRPr b="1" dirty="0">
              <a:solidFill>
                <a:schemeClr val="bg1">
                  <a:lumMod val="75000"/>
                </a:schemeClr>
              </a:solidFill>
            </a:endParaRPr>
          </a:p>
        </p:txBody>
      </p:sp>
      <p:sp>
        <p:nvSpPr>
          <p:cNvPr id="510" name="Google Shape;510;p28">
            <a:extLst>
              <a:ext uri="{FF2B5EF4-FFF2-40B4-BE49-F238E27FC236}">
                <a16:creationId xmlns:a16="http://schemas.microsoft.com/office/drawing/2014/main" id="{6142AAD9-5310-8CC4-61FC-98B4178E7FC6}"/>
              </a:ext>
            </a:extLst>
          </p:cNvPr>
          <p:cNvSpPr txBox="1">
            <a:spLocks noGrp="1"/>
          </p:cNvSpPr>
          <p:nvPr>
            <p:ph type="subTitle" idx="13"/>
          </p:nvPr>
        </p:nvSpPr>
        <p:spPr>
          <a:xfrm>
            <a:off x="1346369" y="3791002"/>
            <a:ext cx="2792400" cy="457500"/>
          </a:xfrm>
          <a:prstGeom prst="rect">
            <a:avLst/>
          </a:prstGeom>
        </p:spPr>
        <p:txBody>
          <a:bodyPr spcFirstLastPara="1" wrap="square" lIns="91425" tIns="91425" rIns="91425" bIns="91425" anchor="ctr" anchorCtr="0">
            <a:noAutofit/>
          </a:bodyPr>
          <a:lstStyle/>
          <a:p>
            <a:pPr marL="0" lvl="0" indent="0"/>
            <a:r>
              <a:rPr lang="en-US" dirty="0">
                <a:solidFill>
                  <a:schemeClr val="bg1">
                    <a:lumMod val="75000"/>
                  </a:schemeClr>
                </a:solidFill>
              </a:rPr>
              <a:t>Website</a:t>
            </a:r>
            <a:endParaRPr dirty="0">
              <a:solidFill>
                <a:schemeClr val="bg1">
                  <a:lumMod val="75000"/>
                </a:schemeClr>
              </a:solidFill>
            </a:endParaRPr>
          </a:p>
        </p:txBody>
      </p:sp>
      <p:pic>
        <p:nvPicPr>
          <p:cNvPr id="6" name="Picture 5">
            <a:extLst>
              <a:ext uri="{FF2B5EF4-FFF2-40B4-BE49-F238E27FC236}">
                <a16:creationId xmlns:a16="http://schemas.microsoft.com/office/drawing/2014/main" id="{B05AA7B5-1D7E-192E-FCC5-BAEE4709080A}"/>
              </a:ext>
            </a:extLst>
          </p:cNvPr>
          <p:cNvPicPr>
            <a:picLocks noChangeAspect="1"/>
          </p:cNvPicPr>
          <p:nvPr/>
        </p:nvPicPr>
        <p:blipFill>
          <a:blip r:embed="rId3"/>
          <a:stretch>
            <a:fillRect/>
          </a:stretch>
        </p:blipFill>
        <p:spPr>
          <a:xfrm>
            <a:off x="5188830" y="937350"/>
            <a:ext cx="3415284" cy="3415284"/>
          </a:xfrm>
          <a:prstGeom prst="rect">
            <a:avLst/>
          </a:prstGeom>
        </p:spPr>
      </p:pic>
      <p:sp>
        <p:nvSpPr>
          <p:cNvPr id="7" name="Google Shape;509;p28">
            <a:extLst>
              <a:ext uri="{FF2B5EF4-FFF2-40B4-BE49-F238E27FC236}">
                <a16:creationId xmlns:a16="http://schemas.microsoft.com/office/drawing/2014/main" id="{D35911E0-EFD5-E310-77EE-10B828E5553C}"/>
              </a:ext>
            </a:extLst>
          </p:cNvPr>
          <p:cNvSpPr txBox="1">
            <a:spLocks/>
          </p:cNvSpPr>
          <p:nvPr/>
        </p:nvSpPr>
        <p:spPr>
          <a:xfrm>
            <a:off x="611281" y="3764190"/>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6</a:t>
            </a:r>
          </a:p>
        </p:txBody>
      </p:sp>
      <p:sp>
        <p:nvSpPr>
          <p:cNvPr id="8" name="Google Shape;510;p28">
            <a:extLst>
              <a:ext uri="{FF2B5EF4-FFF2-40B4-BE49-F238E27FC236}">
                <a16:creationId xmlns:a16="http://schemas.microsoft.com/office/drawing/2014/main" id="{EB3D6C5F-9970-CBFF-61C6-D21A195E7887}"/>
              </a:ext>
            </a:extLst>
          </p:cNvPr>
          <p:cNvSpPr txBox="1">
            <a:spLocks/>
          </p:cNvSpPr>
          <p:nvPr/>
        </p:nvSpPr>
        <p:spPr>
          <a:xfrm>
            <a:off x="1346369" y="4337865"/>
            <a:ext cx="27924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800" b="1"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1" i="0" u="none" strike="noStrike" cap="none">
                <a:solidFill>
                  <a:schemeClr val="dk1"/>
                </a:solidFill>
                <a:latin typeface="Open Sans"/>
                <a:ea typeface="Open Sans"/>
                <a:cs typeface="Open Sans"/>
                <a:sym typeface="Open Sans"/>
              </a:defRPr>
            </a:lvl9pPr>
          </a:lstStyle>
          <a:p>
            <a:pPr marL="0" indent="0"/>
            <a:r>
              <a:rPr lang="en-US" dirty="0">
                <a:solidFill>
                  <a:schemeClr val="bg1">
                    <a:lumMod val="75000"/>
                  </a:schemeClr>
                </a:solidFill>
              </a:rPr>
              <a:t>Future Work</a:t>
            </a:r>
          </a:p>
        </p:txBody>
      </p:sp>
      <p:sp>
        <p:nvSpPr>
          <p:cNvPr id="2" name="TextBox 1">
            <a:extLst>
              <a:ext uri="{FF2B5EF4-FFF2-40B4-BE49-F238E27FC236}">
                <a16:creationId xmlns:a16="http://schemas.microsoft.com/office/drawing/2014/main" id="{143C329C-F7BF-0652-031C-3A01D1FE4AA9}"/>
              </a:ext>
            </a:extLst>
          </p:cNvPr>
          <p:cNvSpPr txBox="1"/>
          <p:nvPr/>
        </p:nvSpPr>
        <p:spPr>
          <a:xfrm>
            <a:off x="8517735" y="4450556"/>
            <a:ext cx="436098" cy="369332"/>
          </a:xfrm>
          <a:prstGeom prst="rect">
            <a:avLst/>
          </a:prstGeom>
          <a:noFill/>
        </p:spPr>
        <p:txBody>
          <a:bodyPr wrap="square" rtlCol="0">
            <a:spAutoFit/>
          </a:bodyPr>
          <a:lstStyle/>
          <a:p>
            <a:r>
              <a:rPr lang="en-US" sz="1800" b="1" dirty="0">
                <a:solidFill>
                  <a:srgbClr val="FF735F"/>
                </a:solidFill>
              </a:rPr>
              <a:t>8</a:t>
            </a:r>
            <a:endParaRPr lang="en-AE" sz="1800" b="1" dirty="0">
              <a:solidFill>
                <a:srgbClr val="FF735F"/>
              </a:solidFill>
            </a:endParaRPr>
          </a:p>
        </p:txBody>
      </p:sp>
      <p:sp>
        <p:nvSpPr>
          <p:cNvPr id="3" name="Google Shape;509;p28">
            <a:extLst>
              <a:ext uri="{FF2B5EF4-FFF2-40B4-BE49-F238E27FC236}">
                <a16:creationId xmlns:a16="http://schemas.microsoft.com/office/drawing/2014/main" id="{FC9E0C7F-2270-B2C2-C957-F6CEAD560202}"/>
              </a:ext>
            </a:extLst>
          </p:cNvPr>
          <p:cNvSpPr txBox="1">
            <a:spLocks/>
          </p:cNvSpPr>
          <p:nvPr/>
        </p:nvSpPr>
        <p:spPr>
          <a:xfrm>
            <a:off x="611281" y="4300241"/>
            <a:ext cx="5949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Open Sans"/>
              <a:buNone/>
              <a:defRPr sz="2400" b="0" i="0" u="none" strike="noStrike" cap="none">
                <a:solidFill>
                  <a:schemeClr val="dk1"/>
                </a:solidFill>
                <a:latin typeface="Open Sans"/>
                <a:ea typeface="Open Sans"/>
                <a:cs typeface="Open Sans"/>
                <a:sym typeface="Open Sans"/>
              </a:defRPr>
            </a:lvl1pPr>
            <a:lvl2pPr marR="0" lvl="1"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2pPr>
            <a:lvl3pPr marR="0" lvl="2"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3pPr>
            <a:lvl4pPr marR="0" lvl="3"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4pPr>
            <a:lvl5pPr marR="0" lvl="4"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5pPr>
            <a:lvl6pPr marR="0" lvl="5"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6pPr>
            <a:lvl7pPr marR="0" lvl="6"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7pPr>
            <a:lvl8pPr marR="0" lvl="7"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8pPr>
            <a:lvl9pPr marR="0" lvl="8"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9pPr>
          </a:lstStyle>
          <a:p>
            <a:r>
              <a:rPr lang="en" b="1" dirty="0">
                <a:solidFill>
                  <a:schemeClr val="bg1">
                    <a:lumMod val="75000"/>
                  </a:schemeClr>
                </a:solidFill>
              </a:rPr>
              <a:t>7</a:t>
            </a:r>
          </a:p>
        </p:txBody>
      </p:sp>
      <p:sp>
        <p:nvSpPr>
          <p:cNvPr id="5" name="Google Shape;508;p28">
            <a:extLst>
              <a:ext uri="{FF2B5EF4-FFF2-40B4-BE49-F238E27FC236}">
                <a16:creationId xmlns:a16="http://schemas.microsoft.com/office/drawing/2014/main" id="{9DF6C18A-1957-4878-BC34-8781C81D3D1E}"/>
              </a:ext>
            </a:extLst>
          </p:cNvPr>
          <p:cNvSpPr txBox="1">
            <a:spLocks/>
          </p:cNvSpPr>
          <p:nvPr/>
        </p:nvSpPr>
        <p:spPr>
          <a:xfrm>
            <a:off x="1346369" y="2667581"/>
            <a:ext cx="3498842"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Open Sans"/>
              <a:buNone/>
              <a:defRPr sz="1800" b="1" i="0" u="none" strike="noStrike" cap="none">
                <a:solidFill>
                  <a:srgbClr val="000000"/>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SzPts val="1200"/>
              <a:buFont typeface="Open Sans"/>
              <a:buNone/>
              <a:defRPr sz="1400" b="1" i="0" u="none" strike="noStrike" cap="none">
                <a:solidFill>
                  <a:srgbClr val="000000"/>
                </a:solidFill>
                <a:latin typeface="Open Sans"/>
                <a:ea typeface="Open Sans"/>
                <a:cs typeface="Open Sans"/>
                <a:sym typeface="Open Sans"/>
              </a:defRPr>
            </a:lvl9pPr>
          </a:lstStyle>
          <a:p>
            <a:r>
              <a:rPr lang="en-US" dirty="0">
                <a:solidFill>
                  <a:schemeClr val="bg1">
                    <a:lumMod val="75000"/>
                  </a:schemeClr>
                </a:solidFill>
              </a:rPr>
              <a:t>Requirements </a:t>
            </a:r>
          </a:p>
        </p:txBody>
      </p:sp>
    </p:spTree>
    <p:extLst>
      <p:ext uri="{BB962C8B-B14F-4D97-AF65-F5344CB8AC3E}">
        <p14:creationId xmlns:p14="http://schemas.microsoft.com/office/powerpoint/2010/main" val="1542355562"/>
      </p:ext>
    </p:extLst>
  </p:cSld>
  <p:clrMapOvr>
    <a:masterClrMapping/>
  </p:clrMapOvr>
  <p:transition spd="med">
    <p:pull/>
  </p:transition>
</p:sld>
</file>

<file path=ppt/theme/theme1.xml><?xml version="1.0" encoding="utf-8"?>
<a:theme xmlns:a="http://schemas.openxmlformats.org/drawingml/2006/main" name="Client Time Tracker Software Pitch Deck by Slides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Open Sans"/>
        <a:ea typeface=""/>
        <a:cs typeface="Times New Roman"/>
      </a:majorFont>
      <a:minorFont>
        <a:latin typeface="Open San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5536</TotalTime>
  <Words>1062</Words>
  <Application>Microsoft Office PowerPoint</Application>
  <PresentationFormat>On-screen Show (16:9)</PresentationFormat>
  <Paragraphs>339</Paragraphs>
  <Slides>38</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Open Sans</vt:lpstr>
      <vt:lpstr>Quicksand</vt:lpstr>
      <vt:lpstr>Wingdings</vt:lpstr>
      <vt:lpstr>Client Time Tracker Software Pitch Deck by Slidesgo</vt:lpstr>
      <vt:lpstr>Career Guidance Platform [ Devroots ]</vt:lpstr>
      <vt:lpstr>Team Members :</vt:lpstr>
      <vt:lpstr>AGENDA</vt:lpstr>
      <vt:lpstr>AGENDA</vt:lpstr>
      <vt:lpstr>Problem Statement</vt:lpstr>
      <vt:lpstr>Problem Statement</vt:lpstr>
      <vt:lpstr> 1.2 PROBLEM</vt:lpstr>
      <vt:lpstr> 1.3 CHALLENGES</vt:lpstr>
      <vt:lpstr>AGENDA</vt:lpstr>
      <vt:lpstr>Aims &amp; Objectives </vt:lpstr>
      <vt:lpstr>Aims</vt:lpstr>
      <vt:lpstr> Objectives</vt:lpstr>
      <vt:lpstr>AGENDA</vt:lpstr>
      <vt:lpstr>Related Work</vt:lpstr>
      <vt:lpstr> 3.1 EXISTING SIMILAR SYSTEMS:</vt:lpstr>
      <vt:lpstr>PowerPoint Presentation</vt:lpstr>
      <vt:lpstr>PowerPoint Presentation</vt:lpstr>
      <vt:lpstr>AGENDA</vt:lpstr>
      <vt:lpstr> Requirements: </vt:lpstr>
      <vt:lpstr> 4.2 Requirements analysis: </vt:lpstr>
      <vt:lpstr> 4.2 (1) Functional Requirements: </vt:lpstr>
      <vt:lpstr> 4.2 (2) Non-Functional Requirements: </vt:lpstr>
      <vt:lpstr>AGENDA</vt:lpstr>
      <vt:lpstr>System Analysis </vt:lpstr>
      <vt:lpstr>4.1  ERD </vt:lpstr>
      <vt:lpstr>4.2  SYSTEM ARCHITECTURE </vt:lpstr>
      <vt:lpstr>4.3  Class Diagram </vt:lpstr>
      <vt:lpstr>4.4  Sequence Diagram </vt:lpstr>
      <vt:lpstr>4.5 Use Case Diagram </vt:lpstr>
      <vt:lpstr>4.6 User Story Diagram: </vt:lpstr>
      <vt:lpstr>Time Plan </vt:lpstr>
      <vt:lpstr>TECHNOLOGIES</vt:lpstr>
      <vt:lpstr>AGENDA</vt:lpstr>
      <vt:lpstr> Website </vt:lpstr>
      <vt:lpstr>AGENDA</vt:lpstr>
      <vt:lpstr>Future Work </vt:lpstr>
      <vt:lpstr> Any Questions?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Guidance Platform [ Devroots]</dc:title>
  <dc:creator>NouR Khaled</dc:creator>
  <cp:lastModifiedBy>Norhan Khaled Shiba Ahmed</cp:lastModifiedBy>
  <cp:revision>36</cp:revision>
  <dcterms:modified xsi:type="dcterms:W3CDTF">2025-06-14T01:34:02Z</dcterms:modified>
</cp:coreProperties>
</file>